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322" r:id="rId4"/>
    <p:sldId id="320" r:id="rId5"/>
    <p:sldId id="325" r:id="rId6"/>
    <p:sldId id="347" r:id="rId7"/>
    <p:sldId id="328" r:id="rId8"/>
    <p:sldId id="330" r:id="rId9"/>
    <p:sldId id="329" r:id="rId10"/>
    <p:sldId id="346" r:id="rId11"/>
    <p:sldId id="331" r:id="rId12"/>
    <p:sldId id="338" r:id="rId13"/>
    <p:sldId id="349" r:id="rId14"/>
    <p:sldId id="335" r:id="rId15"/>
    <p:sldId id="336" r:id="rId16"/>
    <p:sldId id="317" r:id="rId17"/>
    <p:sldId id="351" r:id="rId18"/>
    <p:sldId id="341" r:id="rId19"/>
    <p:sldId id="352" r:id="rId20"/>
    <p:sldId id="342" r:id="rId21"/>
    <p:sldId id="343" r:id="rId22"/>
    <p:sldId id="344" r:id="rId23"/>
    <p:sldId id="345" r:id="rId24"/>
    <p:sldId id="350" r:id="rId25"/>
    <p:sldId id="324" r:id="rId26"/>
    <p:sldId id="348" r:id="rId27"/>
    <p:sldId id="339" r:id="rId28"/>
    <p:sldId id="311" r:id="rId29"/>
  </p:sldIdLst>
  <p:sldSz cx="9144000" cy="6858000" type="screen4x3"/>
  <p:notesSz cx="6858000" cy="9144000"/>
  <p:custShowLst>
    <p:custShow name="Präsi_Workshop" id="0">
      <p:sldLst>
        <p:sld r:id="rId2"/>
        <p:sld r:id="rId3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eningj" initials="b" lastIdx="5" clrIdx="0"/>
  <p:cmAuthor id="1" name="vogts" initials="sv" lastIdx="4" clrIdx="1"/>
  <p:cmAuthor id="2" name="wernera" initials="w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924"/>
    <a:srgbClr val="904672"/>
    <a:srgbClr val="D60093"/>
    <a:srgbClr val="E6E5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895" autoAdjust="0"/>
  </p:normalViewPr>
  <p:slideViewPr>
    <p:cSldViewPr snapToGrid="0">
      <p:cViewPr>
        <p:scale>
          <a:sx n="70" d="100"/>
          <a:sy n="70" d="100"/>
        </p:scale>
        <p:origin x="-2130" y="-786"/>
      </p:cViewPr>
      <p:guideLst>
        <p:guide orient="horz" pos="11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4-05T14:12:48.122" idx="3">
    <p:pos x="2906" y="903"/>
    <p:text>Kleines Bild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5AA33-67DA-432C-B893-89E13D773D9E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DE"/>
        </a:p>
      </dgm:t>
    </dgm:pt>
    <dgm:pt modelId="{2291181E-ABD1-45F0-A127-EE991763738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Zentrale Koordinierung Jugendwahlkampf</a:t>
          </a:r>
          <a:endParaRPr lang="de-DE" sz="1400" dirty="0"/>
        </a:p>
      </dgm:t>
    </dgm:pt>
    <dgm:pt modelId="{EFA3E756-DA43-4D48-8529-16303E827B94}" type="parTrans" cxnId="{BD79D1C7-CDCE-4513-8CCD-1C8F8F83B9B9}">
      <dgm:prSet/>
      <dgm:spPr/>
      <dgm:t>
        <a:bodyPr/>
        <a:lstStyle/>
        <a:p>
          <a:endParaRPr lang="de-DE"/>
        </a:p>
      </dgm:t>
    </dgm:pt>
    <dgm:pt modelId="{1F1DA512-0DB8-4A8F-A24D-4FC097189998}" type="sibTrans" cxnId="{BD79D1C7-CDCE-4513-8CCD-1C8F8F83B9B9}">
      <dgm:prSet/>
      <dgm:spPr/>
      <dgm:t>
        <a:bodyPr/>
        <a:lstStyle/>
        <a:p>
          <a:endParaRPr lang="de-DE"/>
        </a:p>
      </dgm:t>
    </dgm:pt>
    <dgm:pt modelId="{844D947F-4D9A-4A2E-8BCC-93A50FD358BC}" type="asst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Zielgruppenarbeit Studierende (Juso-Hochschulgruppen)</a:t>
          </a:r>
          <a:endParaRPr lang="de-DE" sz="1400" dirty="0"/>
        </a:p>
      </dgm:t>
    </dgm:pt>
    <dgm:pt modelId="{9A889360-8A6F-4A92-9C3D-7C96F3A41A61}" type="parTrans" cxnId="{16FDE502-A066-49B3-9818-DC7BFD72DB30}">
      <dgm:prSet/>
      <dgm:spPr/>
      <dgm:t>
        <a:bodyPr/>
        <a:lstStyle/>
        <a:p>
          <a:endParaRPr lang="de-DE" sz="1400"/>
        </a:p>
      </dgm:t>
    </dgm:pt>
    <dgm:pt modelId="{EF85B3CB-8517-4621-9899-1E86E9DFF7CC}" type="sibTrans" cxnId="{16FDE502-A066-49B3-9818-DC7BFD72DB30}">
      <dgm:prSet/>
      <dgm:spPr/>
      <dgm:t>
        <a:bodyPr/>
        <a:lstStyle/>
        <a:p>
          <a:endParaRPr lang="de-DE"/>
        </a:p>
      </dgm:t>
    </dgm:pt>
    <dgm:pt modelId="{4615DAF7-B9A1-4DD1-897A-2EF31CF13C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Mobilisierung und Qualifizierung</a:t>
          </a:r>
          <a:endParaRPr lang="de-DE" sz="1400" dirty="0"/>
        </a:p>
      </dgm:t>
    </dgm:pt>
    <dgm:pt modelId="{0D3618FB-BECA-487A-B08B-F7A54112E60E}" type="parTrans" cxnId="{71BD161D-A92F-4DE4-863B-C18859402FD6}">
      <dgm:prSet/>
      <dgm:spPr/>
      <dgm:t>
        <a:bodyPr/>
        <a:lstStyle/>
        <a:p>
          <a:endParaRPr lang="de-DE" sz="1400"/>
        </a:p>
      </dgm:t>
    </dgm:pt>
    <dgm:pt modelId="{7E0DEB98-BC5C-450A-BFC3-F722E4A2865E}" type="sibTrans" cxnId="{71BD161D-A92F-4DE4-863B-C18859402FD6}">
      <dgm:prSet/>
      <dgm:spPr/>
      <dgm:t>
        <a:bodyPr/>
        <a:lstStyle/>
        <a:p>
          <a:endParaRPr lang="de-DE"/>
        </a:p>
      </dgm:t>
    </dgm:pt>
    <dgm:pt modelId="{5F30D568-5B1C-47AB-A293-EFBB2CF4F97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Analyse und </a:t>
          </a:r>
          <a:r>
            <a:rPr lang="de-DE" sz="1400" dirty="0" err="1" smtClean="0"/>
            <a:t>GegnerInnen-beobachtung</a:t>
          </a:r>
          <a:endParaRPr lang="de-DE" sz="1400" dirty="0"/>
        </a:p>
      </dgm:t>
    </dgm:pt>
    <dgm:pt modelId="{71FD6557-F220-4354-AA06-DE287F18D085}" type="parTrans" cxnId="{7707AD4D-BC93-4223-ADEB-6CE66CB43B59}">
      <dgm:prSet/>
      <dgm:spPr/>
      <dgm:t>
        <a:bodyPr/>
        <a:lstStyle/>
        <a:p>
          <a:endParaRPr lang="de-DE" sz="1400"/>
        </a:p>
      </dgm:t>
    </dgm:pt>
    <dgm:pt modelId="{5EB8A905-3739-4AEA-A517-7CD8F6BB094D}" type="sibTrans" cxnId="{7707AD4D-BC93-4223-ADEB-6CE66CB43B59}">
      <dgm:prSet/>
      <dgm:spPr/>
      <dgm:t>
        <a:bodyPr/>
        <a:lstStyle/>
        <a:p>
          <a:endParaRPr lang="de-DE"/>
        </a:p>
      </dgm:t>
    </dgm:pt>
    <dgm:pt modelId="{77445F95-5597-4C54-A4AE-3FF6BA10AAD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Öffentlichkeitsarbeit</a:t>
          </a:r>
          <a:endParaRPr lang="de-DE" sz="1400" dirty="0"/>
        </a:p>
      </dgm:t>
    </dgm:pt>
    <dgm:pt modelId="{FCB8AE53-C7A4-4CD2-8B26-23D1BB145633}" type="parTrans" cxnId="{CB7DF45E-9FA8-40B1-9A58-0E9EC3D76CCC}">
      <dgm:prSet/>
      <dgm:spPr/>
      <dgm:t>
        <a:bodyPr/>
        <a:lstStyle/>
        <a:p>
          <a:endParaRPr lang="de-DE" sz="1400"/>
        </a:p>
      </dgm:t>
    </dgm:pt>
    <dgm:pt modelId="{3F93B795-08C3-46A8-A2C6-201C76308A23}" type="sibTrans" cxnId="{CB7DF45E-9FA8-40B1-9A58-0E9EC3D76CCC}">
      <dgm:prSet/>
      <dgm:spPr/>
      <dgm:t>
        <a:bodyPr/>
        <a:lstStyle/>
        <a:p>
          <a:endParaRPr lang="de-DE"/>
        </a:p>
      </dgm:t>
    </dgm:pt>
    <dgm:pt modelId="{0E5E97AC-6041-4778-85FB-02F24CCCE1B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Veranstaltungen und Aktionen</a:t>
          </a:r>
          <a:endParaRPr lang="de-DE" sz="1400" dirty="0"/>
        </a:p>
      </dgm:t>
    </dgm:pt>
    <dgm:pt modelId="{0BBD7FFE-D232-459E-B311-43A14B8B09A3}" type="parTrans" cxnId="{E2037225-E505-427A-90DD-AB3E674EA330}">
      <dgm:prSet/>
      <dgm:spPr/>
      <dgm:t>
        <a:bodyPr/>
        <a:lstStyle/>
        <a:p>
          <a:endParaRPr lang="de-DE" sz="1400"/>
        </a:p>
      </dgm:t>
    </dgm:pt>
    <dgm:pt modelId="{11DC5F6C-3A30-432C-860B-74CAC1F415A2}" type="sibTrans" cxnId="{E2037225-E505-427A-90DD-AB3E674EA330}">
      <dgm:prSet/>
      <dgm:spPr/>
      <dgm:t>
        <a:bodyPr/>
        <a:lstStyle/>
        <a:p>
          <a:endParaRPr lang="de-DE"/>
        </a:p>
      </dgm:t>
    </dgm:pt>
    <dgm:pt modelId="{56669778-9169-446F-B020-E76A097DB0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err="1" smtClean="0"/>
            <a:t>CampaignerInnen</a:t>
          </a:r>
          <a:endParaRPr lang="de-DE" sz="1400" dirty="0"/>
        </a:p>
      </dgm:t>
    </dgm:pt>
    <dgm:pt modelId="{BD4879DE-EF59-4907-9000-98D425688C68}" type="parTrans" cxnId="{C8377380-CB94-49AC-91F7-DD173E354EDC}">
      <dgm:prSet/>
      <dgm:spPr/>
      <dgm:t>
        <a:bodyPr/>
        <a:lstStyle/>
        <a:p>
          <a:endParaRPr lang="de-DE" sz="1400"/>
        </a:p>
      </dgm:t>
    </dgm:pt>
    <dgm:pt modelId="{7D01B277-B7C5-459E-9ACF-B1A699C39829}" type="sibTrans" cxnId="{C8377380-CB94-49AC-91F7-DD173E354EDC}">
      <dgm:prSet/>
      <dgm:spPr/>
      <dgm:t>
        <a:bodyPr/>
        <a:lstStyle/>
        <a:p>
          <a:endParaRPr lang="de-DE"/>
        </a:p>
      </dgm:t>
    </dgm:pt>
    <dgm:pt modelId="{32A1BC8F-49AE-41BB-A7EA-1215736AE36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smtClean="0"/>
            <a:t>Online-</a:t>
          </a:r>
          <a:r>
            <a:rPr lang="de-DE" sz="1400" dirty="0" err="1" smtClean="0"/>
            <a:t>ExpertInnen</a:t>
          </a:r>
          <a:endParaRPr lang="de-DE" sz="1400" dirty="0"/>
        </a:p>
      </dgm:t>
    </dgm:pt>
    <dgm:pt modelId="{21A52FCE-513B-4921-949F-EB51E3D60C8B}" type="parTrans" cxnId="{6C2F46A4-3028-4AB4-8BD0-ABF6AEB35C9C}">
      <dgm:prSet/>
      <dgm:spPr/>
      <dgm:t>
        <a:bodyPr/>
        <a:lstStyle/>
        <a:p>
          <a:endParaRPr lang="de-DE" sz="1400"/>
        </a:p>
      </dgm:t>
    </dgm:pt>
    <dgm:pt modelId="{E563F418-5DFE-4E77-B680-B766E6468C94}" type="sibTrans" cxnId="{6C2F46A4-3028-4AB4-8BD0-ABF6AEB35C9C}">
      <dgm:prSet/>
      <dgm:spPr/>
      <dgm:t>
        <a:bodyPr/>
        <a:lstStyle/>
        <a:p>
          <a:endParaRPr lang="de-DE"/>
        </a:p>
      </dgm:t>
    </dgm:pt>
    <dgm:pt modelId="{6140279F-EE4F-42F4-A1A1-BA3820D9E6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dirty="0" err="1" smtClean="0"/>
            <a:t>Workers</a:t>
          </a:r>
          <a:r>
            <a:rPr lang="de-DE" sz="1400" dirty="0" smtClean="0"/>
            <a:t> Youth Festival</a:t>
          </a:r>
          <a:endParaRPr lang="de-DE" sz="1400" dirty="0"/>
        </a:p>
      </dgm:t>
    </dgm:pt>
    <dgm:pt modelId="{BEAF187A-5688-4064-86EF-E9510BBDADEB}" type="parTrans" cxnId="{312F1827-65CE-4BDD-9746-112C2FD438DC}">
      <dgm:prSet/>
      <dgm:spPr/>
      <dgm:t>
        <a:bodyPr/>
        <a:lstStyle/>
        <a:p>
          <a:endParaRPr lang="de-DE" sz="1400"/>
        </a:p>
      </dgm:t>
    </dgm:pt>
    <dgm:pt modelId="{8E4F835B-8B85-4F58-9F23-4D6F83318E47}" type="sibTrans" cxnId="{312F1827-65CE-4BDD-9746-112C2FD438DC}">
      <dgm:prSet/>
      <dgm:spPr/>
      <dgm:t>
        <a:bodyPr/>
        <a:lstStyle/>
        <a:p>
          <a:endParaRPr lang="de-DE"/>
        </a:p>
      </dgm:t>
    </dgm:pt>
    <dgm:pt modelId="{54125284-39ED-4D7B-9665-1E05C15AFA63}" type="pres">
      <dgm:prSet presAssocID="{A065AA33-67DA-432C-B893-89E13D773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DA026BA-5408-45B5-89BA-E240000EDD47}" type="pres">
      <dgm:prSet presAssocID="{2291181E-ABD1-45F0-A127-EE9917637384}" presName="hierRoot1" presStyleCnt="0">
        <dgm:presLayoutVars>
          <dgm:hierBranch val="init"/>
        </dgm:presLayoutVars>
      </dgm:prSet>
      <dgm:spPr/>
    </dgm:pt>
    <dgm:pt modelId="{B541DF09-99DA-455F-AFDF-8D5475EEBF48}" type="pres">
      <dgm:prSet presAssocID="{2291181E-ABD1-45F0-A127-EE9917637384}" presName="rootComposite1" presStyleCnt="0"/>
      <dgm:spPr/>
    </dgm:pt>
    <dgm:pt modelId="{E886FA05-9DAC-4120-993C-0097FC49B56C}" type="pres">
      <dgm:prSet presAssocID="{2291181E-ABD1-45F0-A127-EE9917637384}" presName="rootText1" presStyleLbl="node0" presStyleIdx="0" presStyleCnt="1" custScaleX="135767" custScaleY="131123" custLinFactNeighborX="748" custLinFactNeighborY="149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487F5D-A705-496E-8B07-F42392620719}" type="pres">
      <dgm:prSet presAssocID="{2291181E-ABD1-45F0-A127-EE9917637384}" presName="rootConnector1" presStyleLbl="node1" presStyleIdx="0" presStyleCnt="0"/>
      <dgm:spPr/>
      <dgm:t>
        <a:bodyPr/>
        <a:lstStyle/>
        <a:p>
          <a:endParaRPr lang="de-DE"/>
        </a:p>
      </dgm:t>
    </dgm:pt>
    <dgm:pt modelId="{21B7DD40-5FEE-47E2-9D40-E03D98CC382E}" type="pres">
      <dgm:prSet presAssocID="{2291181E-ABD1-45F0-A127-EE9917637384}" presName="hierChild2" presStyleCnt="0"/>
      <dgm:spPr/>
    </dgm:pt>
    <dgm:pt modelId="{B9DA4E3D-8F34-4970-B2F3-E033DB36D021}" type="pres">
      <dgm:prSet presAssocID="{0D3618FB-BECA-487A-B08B-F7A54112E60E}" presName="Name37" presStyleLbl="parChTrans1D2" presStyleIdx="0" presStyleCnt="5"/>
      <dgm:spPr/>
      <dgm:t>
        <a:bodyPr/>
        <a:lstStyle/>
        <a:p>
          <a:endParaRPr lang="de-DE"/>
        </a:p>
      </dgm:t>
    </dgm:pt>
    <dgm:pt modelId="{57FF6F0B-E596-4494-99C6-F98EE4691CCB}" type="pres">
      <dgm:prSet presAssocID="{4615DAF7-B9A1-4DD1-897A-2EF31CF13CB7}" presName="hierRoot2" presStyleCnt="0">
        <dgm:presLayoutVars>
          <dgm:hierBranch val="init"/>
        </dgm:presLayoutVars>
      </dgm:prSet>
      <dgm:spPr/>
    </dgm:pt>
    <dgm:pt modelId="{1BFCC205-41C4-481E-80B9-44D7A4BC7C51}" type="pres">
      <dgm:prSet presAssocID="{4615DAF7-B9A1-4DD1-897A-2EF31CF13CB7}" presName="rootComposite" presStyleCnt="0"/>
      <dgm:spPr/>
    </dgm:pt>
    <dgm:pt modelId="{9905F8D6-A7E0-49D4-B42F-790304876A29}" type="pres">
      <dgm:prSet presAssocID="{4615DAF7-B9A1-4DD1-897A-2EF31CF13CB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413C1E6-D93F-4D24-B321-8DE0AB5AC378}" type="pres">
      <dgm:prSet presAssocID="{4615DAF7-B9A1-4DD1-897A-2EF31CF13CB7}" presName="rootConnector" presStyleLbl="node2" presStyleIdx="0" presStyleCnt="4"/>
      <dgm:spPr/>
      <dgm:t>
        <a:bodyPr/>
        <a:lstStyle/>
        <a:p>
          <a:endParaRPr lang="de-DE"/>
        </a:p>
      </dgm:t>
    </dgm:pt>
    <dgm:pt modelId="{C2D8BBF4-BBB2-4569-94C7-14D2DE34D59F}" type="pres">
      <dgm:prSet presAssocID="{4615DAF7-B9A1-4DD1-897A-2EF31CF13CB7}" presName="hierChild4" presStyleCnt="0"/>
      <dgm:spPr/>
    </dgm:pt>
    <dgm:pt modelId="{85DB804A-6491-4FE4-A968-B5A7F7B032D0}" type="pres">
      <dgm:prSet presAssocID="{BD4879DE-EF59-4907-9000-98D425688C68}" presName="Name37" presStyleLbl="parChTrans1D3" presStyleIdx="0" presStyleCnt="3"/>
      <dgm:spPr/>
      <dgm:t>
        <a:bodyPr/>
        <a:lstStyle/>
        <a:p>
          <a:endParaRPr lang="de-DE"/>
        </a:p>
      </dgm:t>
    </dgm:pt>
    <dgm:pt modelId="{4D1515B7-6CF6-4DFD-A110-D7D9DF495C51}" type="pres">
      <dgm:prSet presAssocID="{56669778-9169-446F-B020-E76A097DB029}" presName="hierRoot2" presStyleCnt="0">
        <dgm:presLayoutVars>
          <dgm:hierBranch val="init"/>
        </dgm:presLayoutVars>
      </dgm:prSet>
      <dgm:spPr/>
    </dgm:pt>
    <dgm:pt modelId="{EEDA7452-36C3-4FEB-9846-220DAF7D6403}" type="pres">
      <dgm:prSet presAssocID="{56669778-9169-446F-B020-E76A097DB029}" presName="rootComposite" presStyleCnt="0"/>
      <dgm:spPr/>
    </dgm:pt>
    <dgm:pt modelId="{BC245757-6BC9-45C9-90A5-DDF69745FAE3}" type="pres">
      <dgm:prSet presAssocID="{56669778-9169-446F-B020-E76A097DB02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B901066-E167-4A78-A027-B34A0ADABE3B}" type="pres">
      <dgm:prSet presAssocID="{56669778-9169-446F-B020-E76A097DB029}" presName="rootConnector" presStyleLbl="node3" presStyleIdx="0" presStyleCnt="3"/>
      <dgm:spPr/>
      <dgm:t>
        <a:bodyPr/>
        <a:lstStyle/>
        <a:p>
          <a:endParaRPr lang="de-DE"/>
        </a:p>
      </dgm:t>
    </dgm:pt>
    <dgm:pt modelId="{2C94C7D8-5893-43A1-BBF7-F041048B9100}" type="pres">
      <dgm:prSet presAssocID="{56669778-9169-446F-B020-E76A097DB029}" presName="hierChild4" presStyleCnt="0"/>
      <dgm:spPr/>
    </dgm:pt>
    <dgm:pt modelId="{2EA7AA01-6841-4E31-8DD9-8A690D399170}" type="pres">
      <dgm:prSet presAssocID="{56669778-9169-446F-B020-E76A097DB029}" presName="hierChild5" presStyleCnt="0"/>
      <dgm:spPr/>
    </dgm:pt>
    <dgm:pt modelId="{370DE1E9-9898-48DD-AE11-5DB011DA0005}" type="pres">
      <dgm:prSet presAssocID="{4615DAF7-B9A1-4DD1-897A-2EF31CF13CB7}" presName="hierChild5" presStyleCnt="0"/>
      <dgm:spPr/>
    </dgm:pt>
    <dgm:pt modelId="{72921630-1C27-4469-8BDF-763C70ABA69F}" type="pres">
      <dgm:prSet presAssocID="{71FD6557-F220-4354-AA06-DE287F18D085}" presName="Name37" presStyleLbl="parChTrans1D2" presStyleIdx="1" presStyleCnt="5"/>
      <dgm:spPr/>
      <dgm:t>
        <a:bodyPr/>
        <a:lstStyle/>
        <a:p>
          <a:endParaRPr lang="de-DE"/>
        </a:p>
      </dgm:t>
    </dgm:pt>
    <dgm:pt modelId="{D557EEDB-DB7E-4E7E-B869-F89F7A16AB75}" type="pres">
      <dgm:prSet presAssocID="{5F30D568-5B1C-47AB-A293-EFBB2CF4F973}" presName="hierRoot2" presStyleCnt="0">
        <dgm:presLayoutVars>
          <dgm:hierBranch val="init"/>
        </dgm:presLayoutVars>
      </dgm:prSet>
      <dgm:spPr/>
    </dgm:pt>
    <dgm:pt modelId="{4DA8F35E-019C-47A0-B8D1-EF392BC3EF72}" type="pres">
      <dgm:prSet presAssocID="{5F30D568-5B1C-47AB-A293-EFBB2CF4F973}" presName="rootComposite" presStyleCnt="0"/>
      <dgm:spPr/>
    </dgm:pt>
    <dgm:pt modelId="{4FBE2F1C-94E3-4EF6-9476-7A6F423EC757}" type="pres">
      <dgm:prSet presAssocID="{5F30D568-5B1C-47AB-A293-EFBB2CF4F97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AE4A390-5B43-46D6-B6B1-1B2784D579F8}" type="pres">
      <dgm:prSet presAssocID="{5F30D568-5B1C-47AB-A293-EFBB2CF4F973}" presName="rootConnector" presStyleLbl="node2" presStyleIdx="1" presStyleCnt="4"/>
      <dgm:spPr/>
      <dgm:t>
        <a:bodyPr/>
        <a:lstStyle/>
        <a:p>
          <a:endParaRPr lang="de-DE"/>
        </a:p>
      </dgm:t>
    </dgm:pt>
    <dgm:pt modelId="{4326886C-8117-436E-8D7C-DA9EFA48CC05}" type="pres">
      <dgm:prSet presAssocID="{5F30D568-5B1C-47AB-A293-EFBB2CF4F973}" presName="hierChild4" presStyleCnt="0"/>
      <dgm:spPr/>
    </dgm:pt>
    <dgm:pt modelId="{AECA92B3-F0A3-42EB-ABF6-5FD079B55FCD}" type="pres">
      <dgm:prSet presAssocID="{5F30D568-5B1C-47AB-A293-EFBB2CF4F973}" presName="hierChild5" presStyleCnt="0"/>
      <dgm:spPr/>
    </dgm:pt>
    <dgm:pt modelId="{0EA30224-AE51-4EF0-BBCE-AAEC983D2F8E}" type="pres">
      <dgm:prSet presAssocID="{FCB8AE53-C7A4-4CD2-8B26-23D1BB145633}" presName="Name37" presStyleLbl="parChTrans1D2" presStyleIdx="2" presStyleCnt="5"/>
      <dgm:spPr/>
      <dgm:t>
        <a:bodyPr/>
        <a:lstStyle/>
        <a:p>
          <a:endParaRPr lang="de-DE"/>
        </a:p>
      </dgm:t>
    </dgm:pt>
    <dgm:pt modelId="{222968C5-6C77-4C91-A7DA-B88A9CF10C65}" type="pres">
      <dgm:prSet presAssocID="{77445F95-5597-4C54-A4AE-3FF6BA10AADA}" presName="hierRoot2" presStyleCnt="0">
        <dgm:presLayoutVars>
          <dgm:hierBranch val="init"/>
        </dgm:presLayoutVars>
      </dgm:prSet>
      <dgm:spPr/>
    </dgm:pt>
    <dgm:pt modelId="{E02744BA-F58A-40A0-B699-F2E81B8F980F}" type="pres">
      <dgm:prSet presAssocID="{77445F95-5597-4C54-A4AE-3FF6BA10AADA}" presName="rootComposite" presStyleCnt="0"/>
      <dgm:spPr/>
    </dgm:pt>
    <dgm:pt modelId="{720DB3E7-1026-4AF8-B2DB-A53D7356D693}" type="pres">
      <dgm:prSet presAssocID="{77445F95-5597-4C54-A4AE-3FF6BA10AADA}" presName="rootText" presStyleLbl="node2" presStyleIdx="2" presStyleCnt="4" custLinFactNeighborX="1403" custLinFactNeighborY="14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87F24C-7A0F-4256-8FB3-50A9B845E536}" type="pres">
      <dgm:prSet presAssocID="{77445F95-5597-4C54-A4AE-3FF6BA10AADA}" presName="rootConnector" presStyleLbl="node2" presStyleIdx="2" presStyleCnt="4"/>
      <dgm:spPr/>
      <dgm:t>
        <a:bodyPr/>
        <a:lstStyle/>
        <a:p>
          <a:endParaRPr lang="de-DE"/>
        </a:p>
      </dgm:t>
    </dgm:pt>
    <dgm:pt modelId="{7DBA0496-21C3-4A04-B9A0-AA7383F6767B}" type="pres">
      <dgm:prSet presAssocID="{77445F95-5597-4C54-A4AE-3FF6BA10AADA}" presName="hierChild4" presStyleCnt="0"/>
      <dgm:spPr/>
    </dgm:pt>
    <dgm:pt modelId="{EC67FAB8-BE19-4C8C-AD17-68C6BE21EDD0}" type="pres">
      <dgm:prSet presAssocID="{21A52FCE-513B-4921-949F-EB51E3D60C8B}" presName="Name37" presStyleLbl="parChTrans1D3" presStyleIdx="1" presStyleCnt="3"/>
      <dgm:spPr/>
      <dgm:t>
        <a:bodyPr/>
        <a:lstStyle/>
        <a:p>
          <a:endParaRPr lang="de-DE"/>
        </a:p>
      </dgm:t>
    </dgm:pt>
    <dgm:pt modelId="{006939F2-E090-4B4A-96ED-C1DCF0F4B06D}" type="pres">
      <dgm:prSet presAssocID="{32A1BC8F-49AE-41BB-A7EA-1215736AE36B}" presName="hierRoot2" presStyleCnt="0">
        <dgm:presLayoutVars>
          <dgm:hierBranch val="init"/>
        </dgm:presLayoutVars>
      </dgm:prSet>
      <dgm:spPr/>
    </dgm:pt>
    <dgm:pt modelId="{4D22E069-F57F-45B7-9218-615C609FBEDD}" type="pres">
      <dgm:prSet presAssocID="{32A1BC8F-49AE-41BB-A7EA-1215736AE36B}" presName="rootComposite" presStyleCnt="0"/>
      <dgm:spPr/>
    </dgm:pt>
    <dgm:pt modelId="{1F164B59-77E7-4F11-A47D-B52AF35D9FA8}" type="pres">
      <dgm:prSet presAssocID="{32A1BC8F-49AE-41BB-A7EA-1215736AE36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D9470EB-82F1-43EB-B3F5-C542CD6322A7}" type="pres">
      <dgm:prSet presAssocID="{32A1BC8F-49AE-41BB-A7EA-1215736AE36B}" presName="rootConnector" presStyleLbl="node3" presStyleIdx="1" presStyleCnt="3"/>
      <dgm:spPr/>
      <dgm:t>
        <a:bodyPr/>
        <a:lstStyle/>
        <a:p>
          <a:endParaRPr lang="de-DE"/>
        </a:p>
      </dgm:t>
    </dgm:pt>
    <dgm:pt modelId="{039A6866-22AF-471D-BE8B-8C52AF49BEEA}" type="pres">
      <dgm:prSet presAssocID="{32A1BC8F-49AE-41BB-A7EA-1215736AE36B}" presName="hierChild4" presStyleCnt="0"/>
      <dgm:spPr/>
    </dgm:pt>
    <dgm:pt modelId="{BA6D8EF0-0AA3-48E3-ADCB-85E889E5A616}" type="pres">
      <dgm:prSet presAssocID="{32A1BC8F-49AE-41BB-A7EA-1215736AE36B}" presName="hierChild5" presStyleCnt="0"/>
      <dgm:spPr/>
    </dgm:pt>
    <dgm:pt modelId="{8F55B80D-56A4-4338-A787-3484D406AF45}" type="pres">
      <dgm:prSet presAssocID="{77445F95-5597-4C54-A4AE-3FF6BA10AADA}" presName="hierChild5" presStyleCnt="0"/>
      <dgm:spPr/>
    </dgm:pt>
    <dgm:pt modelId="{54651BA6-010E-4B3A-B510-E26BC5E74994}" type="pres">
      <dgm:prSet presAssocID="{0BBD7FFE-D232-459E-B311-43A14B8B09A3}" presName="Name37" presStyleLbl="parChTrans1D2" presStyleIdx="3" presStyleCnt="5"/>
      <dgm:spPr/>
      <dgm:t>
        <a:bodyPr/>
        <a:lstStyle/>
        <a:p>
          <a:endParaRPr lang="de-DE"/>
        </a:p>
      </dgm:t>
    </dgm:pt>
    <dgm:pt modelId="{EE7A5F22-F4C6-4233-8461-DE1C0FE1B097}" type="pres">
      <dgm:prSet presAssocID="{0E5E97AC-6041-4778-85FB-02F24CCCE1B5}" presName="hierRoot2" presStyleCnt="0">
        <dgm:presLayoutVars>
          <dgm:hierBranch val="init"/>
        </dgm:presLayoutVars>
      </dgm:prSet>
      <dgm:spPr/>
    </dgm:pt>
    <dgm:pt modelId="{E08C7D34-3F24-4C79-8AD0-4C99A9C05553}" type="pres">
      <dgm:prSet presAssocID="{0E5E97AC-6041-4778-85FB-02F24CCCE1B5}" presName="rootComposite" presStyleCnt="0"/>
      <dgm:spPr/>
    </dgm:pt>
    <dgm:pt modelId="{0876CAAF-8007-4C99-8A23-3F3D93A18AD1}" type="pres">
      <dgm:prSet presAssocID="{0E5E97AC-6041-4778-85FB-02F24CCCE1B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467125B-A4A1-4E20-A441-26AC9075C9CA}" type="pres">
      <dgm:prSet presAssocID="{0E5E97AC-6041-4778-85FB-02F24CCCE1B5}" presName="rootConnector" presStyleLbl="node2" presStyleIdx="3" presStyleCnt="4"/>
      <dgm:spPr/>
      <dgm:t>
        <a:bodyPr/>
        <a:lstStyle/>
        <a:p>
          <a:endParaRPr lang="de-DE"/>
        </a:p>
      </dgm:t>
    </dgm:pt>
    <dgm:pt modelId="{5B6F4570-CA84-43CD-840B-D6DB266560C2}" type="pres">
      <dgm:prSet presAssocID="{0E5E97AC-6041-4778-85FB-02F24CCCE1B5}" presName="hierChild4" presStyleCnt="0"/>
      <dgm:spPr/>
    </dgm:pt>
    <dgm:pt modelId="{210B26E5-70FE-4E9A-BDAD-CDC947FCFFED}" type="pres">
      <dgm:prSet presAssocID="{BEAF187A-5688-4064-86EF-E9510BBDADEB}" presName="Name37" presStyleLbl="parChTrans1D3" presStyleIdx="2" presStyleCnt="3"/>
      <dgm:spPr/>
      <dgm:t>
        <a:bodyPr/>
        <a:lstStyle/>
        <a:p>
          <a:endParaRPr lang="de-DE"/>
        </a:p>
      </dgm:t>
    </dgm:pt>
    <dgm:pt modelId="{F0EED16A-BF9F-4339-BEE1-863F59796BF3}" type="pres">
      <dgm:prSet presAssocID="{6140279F-EE4F-42F4-A1A1-BA3820D9E61F}" presName="hierRoot2" presStyleCnt="0">
        <dgm:presLayoutVars>
          <dgm:hierBranch val="init"/>
        </dgm:presLayoutVars>
      </dgm:prSet>
      <dgm:spPr/>
    </dgm:pt>
    <dgm:pt modelId="{8E94118A-8356-43C6-BF7B-64642DEB01D9}" type="pres">
      <dgm:prSet presAssocID="{6140279F-EE4F-42F4-A1A1-BA3820D9E61F}" presName="rootComposite" presStyleCnt="0"/>
      <dgm:spPr/>
    </dgm:pt>
    <dgm:pt modelId="{45EBAB48-DB8F-43FD-82F4-5E364120519C}" type="pres">
      <dgm:prSet presAssocID="{6140279F-EE4F-42F4-A1A1-BA3820D9E61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AFC000-70CA-4A09-9D7E-33CF515110C7}" type="pres">
      <dgm:prSet presAssocID="{6140279F-EE4F-42F4-A1A1-BA3820D9E61F}" presName="rootConnector" presStyleLbl="node3" presStyleIdx="2" presStyleCnt="3"/>
      <dgm:spPr/>
      <dgm:t>
        <a:bodyPr/>
        <a:lstStyle/>
        <a:p>
          <a:endParaRPr lang="de-DE"/>
        </a:p>
      </dgm:t>
    </dgm:pt>
    <dgm:pt modelId="{F198CF95-3584-4E3B-BAA6-075CDCADD4B8}" type="pres">
      <dgm:prSet presAssocID="{6140279F-EE4F-42F4-A1A1-BA3820D9E61F}" presName="hierChild4" presStyleCnt="0"/>
      <dgm:spPr/>
    </dgm:pt>
    <dgm:pt modelId="{BCD273EB-614F-4442-A449-C7772BE30E83}" type="pres">
      <dgm:prSet presAssocID="{6140279F-EE4F-42F4-A1A1-BA3820D9E61F}" presName="hierChild5" presStyleCnt="0"/>
      <dgm:spPr/>
    </dgm:pt>
    <dgm:pt modelId="{3284C859-47DD-45D5-B2E5-9ACCDDE214F4}" type="pres">
      <dgm:prSet presAssocID="{0E5E97AC-6041-4778-85FB-02F24CCCE1B5}" presName="hierChild5" presStyleCnt="0"/>
      <dgm:spPr/>
    </dgm:pt>
    <dgm:pt modelId="{5746D727-86CD-4573-8909-9C2B305BF999}" type="pres">
      <dgm:prSet presAssocID="{2291181E-ABD1-45F0-A127-EE9917637384}" presName="hierChild3" presStyleCnt="0"/>
      <dgm:spPr/>
    </dgm:pt>
    <dgm:pt modelId="{BB248C45-FA2C-4FF0-9A58-07D9892A1C18}" type="pres">
      <dgm:prSet presAssocID="{9A889360-8A6F-4A92-9C3D-7C96F3A41A61}" presName="Name111" presStyleLbl="parChTrans1D2" presStyleIdx="4" presStyleCnt="5"/>
      <dgm:spPr/>
      <dgm:t>
        <a:bodyPr/>
        <a:lstStyle/>
        <a:p>
          <a:endParaRPr lang="de-DE"/>
        </a:p>
      </dgm:t>
    </dgm:pt>
    <dgm:pt modelId="{43C59F71-2E92-45E0-942D-1763DBB02E9D}" type="pres">
      <dgm:prSet presAssocID="{844D947F-4D9A-4A2E-8BCC-93A50FD358BC}" presName="hierRoot3" presStyleCnt="0">
        <dgm:presLayoutVars>
          <dgm:hierBranch val="init"/>
        </dgm:presLayoutVars>
      </dgm:prSet>
      <dgm:spPr/>
    </dgm:pt>
    <dgm:pt modelId="{2CE835B8-AF27-4DB6-883F-E8952B0F5CC7}" type="pres">
      <dgm:prSet presAssocID="{844D947F-4D9A-4A2E-8BCC-93A50FD358BC}" presName="rootComposite3" presStyleCnt="0"/>
      <dgm:spPr/>
    </dgm:pt>
    <dgm:pt modelId="{A9CB2430-F090-479C-8EE9-E1081BA14C38}" type="pres">
      <dgm:prSet presAssocID="{844D947F-4D9A-4A2E-8BCC-93A50FD358B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003CD2A-5A6D-41AC-9F30-8C298880EE78}" type="pres">
      <dgm:prSet presAssocID="{844D947F-4D9A-4A2E-8BCC-93A50FD358BC}" presName="rootConnector3" presStyleLbl="asst1" presStyleIdx="0" presStyleCnt="1"/>
      <dgm:spPr/>
      <dgm:t>
        <a:bodyPr/>
        <a:lstStyle/>
        <a:p>
          <a:endParaRPr lang="de-DE"/>
        </a:p>
      </dgm:t>
    </dgm:pt>
    <dgm:pt modelId="{472FC766-2F56-48E3-8270-4BE6F72D215B}" type="pres">
      <dgm:prSet presAssocID="{844D947F-4D9A-4A2E-8BCC-93A50FD358BC}" presName="hierChild6" presStyleCnt="0"/>
      <dgm:spPr/>
    </dgm:pt>
    <dgm:pt modelId="{117AAED5-0AEE-4644-A9E2-938FF8D61D6F}" type="pres">
      <dgm:prSet presAssocID="{844D947F-4D9A-4A2E-8BCC-93A50FD358BC}" presName="hierChild7" presStyleCnt="0"/>
      <dgm:spPr/>
    </dgm:pt>
  </dgm:ptLst>
  <dgm:cxnLst>
    <dgm:cxn modelId="{78689D90-6EDF-45D2-B111-43E561D06483}" type="presOf" srcId="{0E5E97AC-6041-4778-85FB-02F24CCCE1B5}" destId="{0876CAAF-8007-4C99-8A23-3F3D93A18AD1}" srcOrd="0" destOrd="0" presId="urn:microsoft.com/office/officeart/2005/8/layout/orgChart1"/>
    <dgm:cxn modelId="{C1592D7B-EF38-45CC-A453-97EE65B77D8B}" type="presOf" srcId="{6140279F-EE4F-42F4-A1A1-BA3820D9E61F}" destId="{45EBAB48-DB8F-43FD-82F4-5E364120519C}" srcOrd="0" destOrd="0" presId="urn:microsoft.com/office/officeart/2005/8/layout/orgChart1"/>
    <dgm:cxn modelId="{9832E183-1EB9-4299-AE17-A48C821340E1}" type="presOf" srcId="{BEAF187A-5688-4064-86EF-E9510BBDADEB}" destId="{210B26E5-70FE-4E9A-BDAD-CDC947FCFFED}" srcOrd="0" destOrd="0" presId="urn:microsoft.com/office/officeart/2005/8/layout/orgChart1"/>
    <dgm:cxn modelId="{30DDF5BF-8F8E-475F-9127-B9216918DAF2}" type="presOf" srcId="{4615DAF7-B9A1-4DD1-897A-2EF31CF13CB7}" destId="{1413C1E6-D93F-4D24-B321-8DE0AB5AC378}" srcOrd="1" destOrd="0" presId="urn:microsoft.com/office/officeart/2005/8/layout/orgChart1"/>
    <dgm:cxn modelId="{71BD161D-A92F-4DE4-863B-C18859402FD6}" srcId="{2291181E-ABD1-45F0-A127-EE9917637384}" destId="{4615DAF7-B9A1-4DD1-897A-2EF31CF13CB7}" srcOrd="1" destOrd="0" parTransId="{0D3618FB-BECA-487A-B08B-F7A54112E60E}" sibTransId="{7E0DEB98-BC5C-450A-BFC3-F722E4A2865E}"/>
    <dgm:cxn modelId="{D4ABCB5E-B96C-45B7-BBC3-7AD06B2130FD}" type="presOf" srcId="{2291181E-ABD1-45F0-A127-EE9917637384}" destId="{4D487F5D-A705-496E-8B07-F42392620719}" srcOrd="1" destOrd="0" presId="urn:microsoft.com/office/officeart/2005/8/layout/orgChart1"/>
    <dgm:cxn modelId="{BF69FC60-1E52-430B-8558-724ABC3B85DE}" type="presOf" srcId="{A065AA33-67DA-432C-B893-89E13D773D9E}" destId="{54125284-39ED-4D7B-9665-1E05C15AFA63}" srcOrd="0" destOrd="0" presId="urn:microsoft.com/office/officeart/2005/8/layout/orgChart1"/>
    <dgm:cxn modelId="{B336F9C0-2660-4DD2-B2F6-8EB209BA0D00}" type="presOf" srcId="{5F30D568-5B1C-47AB-A293-EFBB2CF4F973}" destId="{4FBE2F1C-94E3-4EF6-9476-7A6F423EC757}" srcOrd="0" destOrd="0" presId="urn:microsoft.com/office/officeart/2005/8/layout/orgChart1"/>
    <dgm:cxn modelId="{AB2F21E6-99F3-4F33-83BE-7E15E788590A}" type="presOf" srcId="{5F30D568-5B1C-47AB-A293-EFBB2CF4F973}" destId="{1AE4A390-5B43-46D6-B6B1-1B2784D579F8}" srcOrd="1" destOrd="0" presId="urn:microsoft.com/office/officeart/2005/8/layout/orgChart1"/>
    <dgm:cxn modelId="{89C26FA8-7AF8-4207-B973-AA1DE169F79D}" type="presOf" srcId="{2291181E-ABD1-45F0-A127-EE9917637384}" destId="{E886FA05-9DAC-4120-993C-0097FC49B56C}" srcOrd="0" destOrd="0" presId="urn:microsoft.com/office/officeart/2005/8/layout/orgChart1"/>
    <dgm:cxn modelId="{16FDE502-A066-49B3-9818-DC7BFD72DB30}" srcId="{2291181E-ABD1-45F0-A127-EE9917637384}" destId="{844D947F-4D9A-4A2E-8BCC-93A50FD358BC}" srcOrd="0" destOrd="0" parTransId="{9A889360-8A6F-4A92-9C3D-7C96F3A41A61}" sibTransId="{EF85B3CB-8517-4621-9899-1E86E9DFF7CC}"/>
    <dgm:cxn modelId="{1470A47A-6A6B-4944-88B2-82C26647724E}" type="presOf" srcId="{0BBD7FFE-D232-459E-B311-43A14B8B09A3}" destId="{54651BA6-010E-4B3A-B510-E26BC5E74994}" srcOrd="0" destOrd="0" presId="urn:microsoft.com/office/officeart/2005/8/layout/orgChart1"/>
    <dgm:cxn modelId="{95064DB6-8614-4043-B78D-E630226B4C35}" type="presOf" srcId="{77445F95-5597-4C54-A4AE-3FF6BA10AADA}" destId="{DD87F24C-7A0F-4256-8FB3-50A9B845E536}" srcOrd="1" destOrd="0" presId="urn:microsoft.com/office/officeart/2005/8/layout/orgChart1"/>
    <dgm:cxn modelId="{C8377380-CB94-49AC-91F7-DD173E354EDC}" srcId="{4615DAF7-B9A1-4DD1-897A-2EF31CF13CB7}" destId="{56669778-9169-446F-B020-E76A097DB029}" srcOrd="0" destOrd="0" parTransId="{BD4879DE-EF59-4907-9000-98D425688C68}" sibTransId="{7D01B277-B7C5-459E-9ACF-B1A699C39829}"/>
    <dgm:cxn modelId="{CB7DF45E-9FA8-40B1-9A58-0E9EC3D76CCC}" srcId="{2291181E-ABD1-45F0-A127-EE9917637384}" destId="{77445F95-5597-4C54-A4AE-3FF6BA10AADA}" srcOrd="3" destOrd="0" parTransId="{FCB8AE53-C7A4-4CD2-8B26-23D1BB145633}" sibTransId="{3F93B795-08C3-46A8-A2C6-201C76308A23}"/>
    <dgm:cxn modelId="{0E1A7227-AD61-45D0-8C32-7E045D30EF4B}" type="presOf" srcId="{4615DAF7-B9A1-4DD1-897A-2EF31CF13CB7}" destId="{9905F8D6-A7E0-49D4-B42F-790304876A29}" srcOrd="0" destOrd="0" presId="urn:microsoft.com/office/officeart/2005/8/layout/orgChart1"/>
    <dgm:cxn modelId="{2367D5BC-88AA-4E96-935D-0B56FFE7B304}" type="presOf" srcId="{BD4879DE-EF59-4907-9000-98D425688C68}" destId="{85DB804A-6491-4FE4-A968-B5A7F7B032D0}" srcOrd="0" destOrd="0" presId="urn:microsoft.com/office/officeart/2005/8/layout/orgChart1"/>
    <dgm:cxn modelId="{DA0E0A35-3105-4171-A8B7-F1C35247FF8C}" type="presOf" srcId="{71FD6557-F220-4354-AA06-DE287F18D085}" destId="{72921630-1C27-4469-8BDF-763C70ABA69F}" srcOrd="0" destOrd="0" presId="urn:microsoft.com/office/officeart/2005/8/layout/orgChart1"/>
    <dgm:cxn modelId="{7707AD4D-BC93-4223-ADEB-6CE66CB43B59}" srcId="{2291181E-ABD1-45F0-A127-EE9917637384}" destId="{5F30D568-5B1C-47AB-A293-EFBB2CF4F973}" srcOrd="2" destOrd="0" parTransId="{71FD6557-F220-4354-AA06-DE287F18D085}" sibTransId="{5EB8A905-3739-4AEA-A517-7CD8F6BB094D}"/>
    <dgm:cxn modelId="{6DCA3E08-4102-4FB8-BD35-D8C4A1855FA9}" type="presOf" srcId="{6140279F-EE4F-42F4-A1A1-BA3820D9E61F}" destId="{18AFC000-70CA-4A09-9D7E-33CF515110C7}" srcOrd="1" destOrd="0" presId="urn:microsoft.com/office/officeart/2005/8/layout/orgChart1"/>
    <dgm:cxn modelId="{DF4E405F-F236-4C67-90B8-394FC502E241}" type="presOf" srcId="{56669778-9169-446F-B020-E76A097DB029}" destId="{BC245757-6BC9-45C9-90A5-DDF69745FAE3}" srcOrd="0" destOrd="0" presId="urn:microsoft.com/office/officeart/2005/8/layout/orgChart1"/>
    <dgm:cxn modelId="{2FFA9A2E-4AE0-4454-883F-E4EFCDF29800}" type="presOf" srcId="{844D947F-4D9A-4A2E-8BCC-93A50FD358BC}" destId="{4003CD2A-5A6D-41AC-9F30-8C298880EE78}" srcOrd="1" destOrd="0" presId="urn:microsoft.com/office/officeart/2005/8/layout/orgChart1"/>
    <dgm:cxn modelId="{1333971D-FBF5-4BF5-BB27-C410796C68FB}" type="presOf" srcId="{56669778-9169-446F-B020-E76A097DB029}" destId="{1B901066-E167-4A78-A027-B34A0ADABE3B}" srcOrd="1" destOrd="0" presId="urn:microsoft.com/office/officeart/2005/8/layout/orgChart1"/>
    <dgm:cxn modelId="{BD79D1C7-CDCE-4513-8CCD-1C8F8F83B9B9}" srcId="{A065AA33-67DA-432C-B893-89E13D773D9E}" destId="{2291181E-ABD1-45F0-A127-EE9917637384}" srcOrd="0" destOrd="0" parTransId="{EFA3E756-DA43-4D48-8529-16303E827B94}" sibTransId="{1F1DA512-0DB8-4A8F-A24D-4FC097189998}"/>
    <dgm:cxn modelId="{95054383-4A2B-4660-91A3-7B8F335B1673}" type="presOf" srcId="{32A1BC8F-49AE-41BB-A7EA-1215736AE36B}" destId="{1F164B59-77E7-4F11-A47D-B52AF35D9FA8}" srcOrd="0" destOrd="0" presId="urn:microsoft.com/office/officeart/2005/8/layout/orgChart1"/>
    <dgm:cxn modelId="{312F1827-65CE-4BDD-9746-112C2FD438DC}" srcId="{0E5E97AC-6041-4778-85FB-02F24CCCE1B5}" destId="{6140279F-EE4F-42F4-A1A1-BA3820D9E61F}" srcOrd="0" destOrd="0" parTransId="{BEAF187A-5688-4064-86EF-E9510BBDADEB}" sibTransId="{8E4F835B-8B85-4F58-9F23-4D6F83318E47}"/>
    <dgm:cxn modelId="{7885685A-CCED-4547-9ED8-8842CB61F09C}" type="presOf" srcId="{844D947F-4D9A-4A2E-8BCC-93A50FD358BC}" destId="{A9CB2430-F090-479C-8EE9-E1081BA14C38}" srcOrd="0" destOrd="0" presId="urn:microsoft.com/office/officeart/2005/8/layout/orgChart1"/>
    <dgm:cxn modelId="{E2037225-E505-427A-90DD-AB3E674EA330}" srcId="{2291181E-ABD1-45F0-A127-EE9917637384}" destId="{0E5E97AC-6041-4778-85FB-02F24CCCE1B5}" srcOrd="4" destOrd="0" parTransId="{0BBD7FFE-D232-459E-B311-43A14B8B09A3}" sibTransId="{11DC5F6C-3A30-432C-860B-74CAC1F415A2}"/>
    <dgm:cxn modelId="{4AEDEDC8-A639-4B77-B2BB-FCA7856FF7C0}" type="presOf" srcId="{77445F95-5597-4C54-A4AE-3FF6BA10AADA}" destId="{720DB3E7-1026-4AF8-B2DB-A53D7356D693}" srcOrd="0" destOrd="0" presId="urn:microsoft.com/office/officeart/2005/8/layout/orgChart1"/>
    <dgm:cxn modelId="{6B8BA25F-3D0C-490C-991C-25072765B282}" type="presOf" srcId="{0D3618FB-BECA-487A-B08B-F7A54112E60E}" destId="{B9DA4E3D-8F34-4970-B2F3-E033DB36D021}" srcOrd="0" destOrd="0" presId="urn:microsoft.com/office/officeart/2005/8/layout/orgChart1"/>
    <dgm:cxn modelId="{6C2F46A4-3028-4AB4-8BD0-ABF6AEB35C9C}" srcId="{77445F95-5597-4C54-A4AE-3FF6BA10AADA}" destId="{32A1BC8F-49AE-41BB-A7EA-1215736AE36B}" srcOrd="0" destOrd="0" parTransId="{21A52FCE-513B-4921-949F-EB51E3D60C8B}" sibTransId="{E563F418-5DFE-4E77-B680-B766E6468C94}"/>
    <dgm:cxn modelId="{07199F9C-2030-4699-BA49-5D66A72015C6}" type="presOf" srcId="{21A52FCE-513B-4921-949F-EB51E3D60C8B}" destId="{EC67FAB8-BE19-4C8C-AD17-68C6BE21EDD0}" srcOrd="0" destOrd="0" presId="urn:microsoft.com/office/officeart/2005/8/layout/orgChart1"/>
    <dgm:cxn modelId="{0B1C0088-8E7D-4276-B5AA-AD57A2E670A8}" type="presOf" srcId="{32A1BC8F-49AE-41BB-A7EA-1215736AE36B}" destId="{2D9470EB-82F1-43EB-B3F5-C542CD6322A7}" srcOrd="1" destOrd="0" presId="urn:microsoft.com/office/officeart/2005/8/layout/orgChart1"/>
    <dgm:cxn modelId="{BB618A9F-C34F-4148-A7D0-66A5AAEF5AAE}" type="presOf" srcId="{0E5E97AC-6041-4778-85FB-02F24CCCE1B5}" destId="{D467125B-A4A1-4E20-A441-26AC9075C9CA}" srcOrd="1" destOrd="0" presId="urn:microsoft.com/office/officeart/2005/8/layout/orgChart1"/>
    <dgm:cxn modelId="{C6D620BD-CE7A-48EF-B477-BB861E5340F8}" type="presOf" srcId="{FCB8AE53-C7A4-4CD2-8B26-23D1BB145633}" destId="{0EA30224-AE51-4EF0-BBCE-AAEC983D2F8E}" srcOrd="0" destOrd="0" presId="urn:microsoft.com/office/officeart/2005/8/layout/orgChart1"/>
    <dgm:cxn modelId="{A6CB8258-CD9B-4988-B1EF-297D6AC9B1E5}" type="presOf" srcId="{9A889360-8A6F-4A92-9C3D-7C96F3A41A61}" destId="{BB248C45-FA2C-4FF0-9A58-07D9892A1C18}" srcOrd="0" destOrd="0" presId="urn:microsoft.com/office/officeart/2005/8/layout/orgChart1"/>
    <dgm:cxn modelId="{D236CBB9-1417-479C-B783-92EAAC6AC447}" type="presParOf" srcId="{54125284-39ED-4D7B-9665-1E05C15AFA63}" destId="{ADA026BA-5408-45B5-89BA-E240000EDD47}" srcOrd="0" destOrd="0" presId="urn:microsoft.com/office/officeart/2005/8/layout/orgChart1"/>
    <dgm:cxn modelId="{510A1A8D-8927-4F7E-92BE-FECA2141E2C9}" type="presParOf" srcId="{ADA026BA-5408-45B5-89BA-E240000EDD47}" destId="{B541DF09-99DA-455F-AFDF-8D5475EEBF48}" srcOrd="0" destOrd="0" presId="urn:microsoft.com/office/officeart/2005/8/layout/orgChart1"/>
    <dgm:cxn modelId="{6B9670D9-6E5D-489C-87AE-51FC6B68EA68}" type="presParOf" srcId="{B541DF09-99DA-455F-AFDF-8D5475EEBF48}" destId="{E886FA05-9DAC-4120-993C-0097FC49B56C}" srcOrd="0" destOrd="0" presId="urn:microsoft.com/office/officeart/2005/8/layout/orgChart1"/>
    <dgm:cxn modelId="{8F708333-FA9D-4E09-8597-563656DC7ED6}" type="presParOf" srcId="{B541DF09-99DA-455F-AFDF-8D5475EEBF48}" destId="{4D487F5D-A705-496E-8B07-F42392620719}" srcOrd="1" destOrd="0" presId="urn:microsoft.com/office/officeart/2005/8/layout/orgChart1"/>
    <dgm:cxn modelId="{F53453B2-38DB-470F-A419-ABA6372061BE}" type="presParOf" srcId="{ADA026BA-5408-45B5-89BA-E240000EDD47}" destId="{21B7DD40-5FEE-47E2-9D40-E03D98CC382E}" srcOrd="1" destOrd="0" presId="urn:microsoft.com/office/officeart/2005/8/layout/orgChart1"/>
    <dgm:cxn modelId="{00CAB4B6-50E3-4A09-84F2-E8203D71C7DF}" type="presParOf" srcId="{21B7DD40-5FEE-47E2-9D40-E03D98CC382E}" destId="{B9DA4E3D-8F34-4970-B2F3-E033DB36D021}" srcOrd="0" destOrd="0" presId="urn:microsoft.com/office/officeart/2005/8/layout/orgChart1"/>
    <dgm:cxn modelId="{DF1A6F6C-9F61-41B0-ABBE-F9694295A99F}" type="presParOf" srcId="{21B7DD40-5FEE-47E2-9D40-E03D98CC382E}" destId="{57FF6F0B-E596-4494-99C6-F98EE4691CCB}" srcOrd="1" destOrd="0" presId="urn:microsoft.com/office/officeart/2005/8/layout/orgChart1"/>
    <dgm:cxn modelId="{2DB8A3AE-4088-4678-832F-5955946BC0EE}" type="presParOf" srcId="{57FF6F0B-E596-4494-99C6-F98EE4691CCB}" destId="{1BFCC205-41C4-481E-80B9-44D7A4BC7C51}" srcOrd="0" destOrd="0" presId="urn:microsoft.com/office/officeart/2005/8/layout/orgChart1"/>
    <dgm:cxn modelId="{C793E6DA-9BC5-42C7-96D8-21F4AE3F3987}" type="presParOf" srcId="{1BFCC205-41C4-481E-80B9-44D7A4BC7C51}" destId="{9905F8D6-A7E0-49D4-B42F-790304876A29}" srcOrd="0" destOrd="0" presId="urn:microsoft.com/office/officeart/2005/8/layout/orgChart1"/>
    <dgm:cxn modelId="{47CBF86C-8264-4E69-B9DD-948117F47A58}" type="presParOf" srcId="{1BFCC205-41C4-481E-80B9-44D7A4BC7C51}" destId="{1413C1E6-D93F-4D24-B321-8DE0AB5AC378}" srcOrd="1" destOrd="0" presId="urn:microsoft.com/office/officeart/2005/8/layout/orgChart1"/>
    <dgm:cxn modelId="{0EA35246-B54A-4D61-AA9E-126A85E30DE2}" type="presParOf" srcId="{57FF6F0B-E596-4494-99C6-F98EE4691CCB}" destId="{C2D8BBF4-BBB2-4569-94C7-14D2DE34D59F}" srcOrd="1" destOrd="0" presId="urn:microsoft.com/office/officeart/2005/8/layout/orgChart1"/>
    <dgm:cxn modelId="{6ABBF01E-EE84-481C-A76E-7D25F0E45760}" type="presParOf" srcId="{C2D8BBF4-BBB2-4569-94C7-14D2DE34D59F}" destId="{85DB804A-6491-4FE4-A968-B5A7F7B032D0}" srcOrd="0" destOrd="0" presId="urn:microsoft.com/office/officeart/2005/8/layout/orgChart1"/>
    <dgm:cxn modelId="{3B756A7E-1889-4666-BD29-849C4DA0CD91}" type="presParOf" srcId="{C2D8BBF4-BBB2-4569-94C7-14D2DE34D59F}" destId="{4D1515B7-6CF6-4DFD-A110-D7D9DF495C51}" srcOrd="1" destOrd="0" presId="urn:microsoft.com/office/officeart/2005/8/layout/orgChart1"/>
    <dgm:cxn modelId="{5DBAE6BC-1FC2-4AE8-A5A9-9177DE8A2A21}" type="presParOf" srcId="{4D1515B7-6CF6-4DFD-A110-D7D9DF495C51}" destId="{EEDA7452-36C3-4FEB-9846-220DAF7D6403}" srcOrd="0" destOrd="0" presId="urn:microsoft.com/office/officeart/2005/8/layout/orgChart1"/>
    <dgm:cxn modelId="{6211472B-637B-429E-A19B-6658358F2999}" type="presParOf" srcId="{EEDA7452-36C3-4FEB-9846-220DAF7D6403}" destId="{BC245757-6BC9-45C9-90A5-DDF69745FAE3}" srcOrd="0" destOrd="0" presId="urn:microsoft.com/office/officeart/2005/8/layout/orgChart1"/>
    <dgm:cxn modelId="{57D6C535-EE6B-4A6F-8351-0EECCB8C1CF4}" type="presParOf" srcId="{EEDA7452-36C3-4FEB-9846-220DAF7D6403}" destId="{1B901066-E167-4A78-A027-B34A0ADABE3B}" srcOrd="1" destOrd="0" presId="urn:microsoft.com/office/officeart/2005/8/layout/orgChart1"/>
    <dgm:cxn modelId="{EE0BCA2F-8E59-4BFD-BDBF-7CAD4412E0E4}" type="presParOf" srcId="{4D1515B7-6CF6-4DFD-A110-D7D9DF495C51}" destId="{2C94C7D8-5893-43A1-BBF7-F041048B9100}" srcOrd="1" destOrd="0" presId="urn:microsoft.com/office/officeart/2005/8/layout/orgChart1"/>
    <dgm:cxn modelId="{BBFCB5CE-7DC5-4799-BFA4-4F11DA0FAF43}" type="presParOf" srcId="{4D1515B7-6CF6-4DFD-A110-D7D9DF495C51}" destId="{2EA7AA01-6841-4E31-8DD9-8A690D399170}" srcOrd="2" destOrd="0" presId="urn:microsoft.com/office/officeart/2005/8/layout/orgChart1"/>
    <dgm:cxn modelId="{0F6BEC77-39AB-47F9-9117-85421363027B}" type="presParOf" srcId="{57FF6F0B-E596-4494-99C6-F98EE4691CCB}" destId="{370DE1E9-9898-48DD-AE11-5DB011DA0005}" srcOrd="2" destOrd="0" presId="urn:microsoft.com/office/officeart/2005/8/layout/orgChart1"/>
    <dgm:cxn modelId="{14CA86E6-F0A9-4029-8D88-B2DD0213FEEE}" type="presParOf" srcId="{21B7DD40-5FEE-47E2-9D40-E03D98CC382E}" destId="{72921630-1C27-4469-8BDF-763C70ABA69F}" srcOrd="2" destOrd="0" presId="urn:microsoft.com/office/officeart/2005/8/layout/orgChart1"/>
    <dgm:cxn modelId="{95A162E4-6E9A-4036-8907-3577E3350B9C}" type="presParOf" srcId="{21B7DD40-5FEE-47E2-9D40-E03D98CC382E}" destId="{D557EEDB-DB7E-4E7E-B869-F89F7A16AB75}" srcOrd="3" destOrd="0" presId="urn:microsoft.com/office/officeart/2005/8/layout/orgChart1"/>
    <dgm:cxn modelId="{84BC28B1-106F-4078-9CBD-F756F88C82FB}" type="presParOf" srcId="{D557EEDB-DB7E-4E7E-B869-F89F7A16AB75}" destId="{4DA8F35E-019C-47A0-B8D1-EF392BC3EF72}" srcOrd="0" destOrd="0" presId="urn:microsoft.com/office/officeart/2005/8/layout/orgChart1"/>
    <dgm:cxn modelId="{2E44480C-303A-4105-9513-4EDD85FB88A3}" type="presParOf" srcId="{4DA8F35E-019C-47A0-B8D1-EF392BC3EF72}" destId="{4FBE2F1C-94E3-4EF6-9476-7A6F423EC757}" srcOrd="0" destOrd="0" presId="urn:microsoft.com/office/officeart/2005/8/layout/orgChart1"/>
    <dgm:cxn modelId="{CBA82ACD-44EE-43FD-9663-046022F7F915}" type="presParOf" srcId="{4DA8F35E-019C-47A0-B8D1-EF392BC3EF72}" destId="{1AE4A390-5B43-46D6-B6B1-1B2784D579F8}" srcOrd="1" destOrd="0" presId="urn:microsoft.com/office/officeart/2005/8/layout/orgChart1"/>
    <dgm:cxn modelId="{0DA5F187-417E-459A-BB82-F0370C12EADC}" type="presParOf" srcId="{D557EEDB-DB7E-4E7E-B869-F89F7A16AB75}" destId="{4326886C-8117-436E-8D7C-DA9EFA48CC05}" srcOrd="1" destOrd="0" presId="urn:microsoft.com/office/officeart/2005/8/layout/orgChart1"/>
    <dgm:cxn modelId="{2BBC11FC-5B28-4E2E-A389-48B0168D2343}" type="presParOf" srcId="{D557EEDB-DB7E-4E7E-B869-F89F7A16AB75}" destId="{AECA92B3-F0A3-42EB-ABF6-5FD079B55FCD}" srcOrd="2" destOrd="0" presId="urn:microsoft.com/office/officeart/2005/8/layout/orgChart1"/>
    <dgm:cxn modelId="{1CCA04B8-D811-446D-87F9-312B821AEDF2}" type="presParOf" srcId="{21B7DD40-5FEE-47E2-9D40-E03D98CC382E}" destId="{0EA30224-AE51-4EF0-BBCE-AAEC983D2F8E}" srcOrd="4" destOrd="0" presId="urn:microsoft.com/office/officeart/2005/8/layout/orgChart1"/>
    <dgm:cxn modelId="{35327328-D09A-4615-A5D7-096962CA039A}" type="presParOf" srcId="{21B7DD40-5FEE-47E2-9D40-E03D98CC382E}" destId="{222968C5-6C77-4C91-A7DA-B88A9CF10C65}" srcOrd="5" destOrd="0" presId="urn:microsoft.com/office/officeart/2005/8/layout/orgChart1"/>
    <dgm:cxn modelId="{FA727801-F01F-4B0F-81CC-5C88E00B9831}" type="presParOf" srcId="{222968C5-6C77-4C91-A7DA-B88A9CF10C65}" destId="{E02744BA-F58A-40A0-B699-F2E81B8F980F}" srcOrd="0" destOrd="0" presId="urn:microsoft.com/office/officeart/2005/8/layout/orgChart1"/>
    <dgm:cxn modelId="{622E5FE2-7A8C-4285-8AAC-50EAAB02AB94}" type="presParOf" srcId="{E02744BA-F58A-40A0-B699-F2E81B8F980F}" destId="{720DB3E7-1026-4AF8-B2DB-A53D7356D693}" srcOrd="0" destOrd="0" presId="urn:microsoft.com/office/officeart/2005/8/layout/orgChart1"/>
    <dgm:cxn modelId="{DEA0C873-DAC4-4F01-BE6D-F83AC2A6BE82}" type="presParOf" srcId="{E02744BA-F58A-40A0-B699-F2E81B8F980F}" destId="{DD87F24C-7A0F-4256-8FB3-50A9B845E536}" srcOrd="1" destOrd="0" presId="urn:microsoft.com/office/officeart/2005/8/layout/orgChart1"/>
    <dgm:cxn modelId="{2BAB17C8-DD5C-4B70-AFC3-8AAC39B527D0}" type="presParOf" srcId="{222968C5-6C77-4C91-A7DA-B88A9CF10C65}" destId="{7DBA0496-21C3-4A04-B9A0-AA7383F6767B}" srcOrd="1" destOrd="0" presId="urn:microsoft.com/office/officeart/2005/8/layout/orgChart1"/>
    <dgm:cxn modelId="{367A5B93-F40B-4D04-B6BE-973177761F33}" type="presParOf" srcId="{7DBA0496-21C3-4A04-B9A0-AA7383F6767B}" destId="{EC67FAB8-BE19-4C8C-AD17-68C6BE21EDD0}" srcOrd="0" destOrd="0" presId="urn:microsoft.com/office/officeart/2005/8/layout/orgChart1"/>
    <dgm:cxn modelId="{35A8E759-6C10-4A1C-A695-68D7B49BDAEE}" type="presParOf" srcId="{7DBA0496-21C3-4A04-B9A0-AA7383F6767B}" destId="{006939F2-E090-4B4A-96ED-C1DCF0F4B06D}" srcOrd="1" destOrd="0" presId="urn:microsoft.com/office/officeart/2005/8/layout/orgChart1"/>
    <dgm:cxn modelId="{FB29791A-BBE6-49B4-8658-E6F15D730886}" type="presParOf" srcId="{006939F2-E090-4B4A-96ED-C1DCF0F4B06D}" destId="{4D22E069-F57F-45B7-9218-615C609FBEDD}" srcOrd="0" destOrd="0" presId="urn:microsoft.com/office/officeart/2005/8/layout/orgChart1"/>
    <dgm:cxn modelId="{34EAF847-292B-48E6-A1E2-3E459DEFDEC2}" type="presParOf" srcId="{4D22E069-F57F-45B7-9218-615C609FBEDD}" destId="{1F164B59-77E7-4F11-A47D-B52AF35D9FA8}" srcOrd="0" destOrd="0" presId="urn:microsoft.com/office/officeart/2005/8/layout/orgChart1"/>
    <dgm:cxn modelId="{202AE19D-8274-451B-83AF-68EA8A57A272}" type="presParOf" srcId="{4D22E069-F57F-45B7-9218-615C609FBEDD}" destId="{2D9470EB-82F1-43EB-B3F5-C542CD6322A7}" srcOrd="1" destOrd="0" presId="urn:microsoft.com/office/officeart/2005/8/layout/orgChart1"/>
    <dgm:cxn modelId="{631D28CA-2007-4CD8-82D0-B6C7FF946260}" type="presParOf" srcId="{006939F2-E090-4B4A-96ED-C1DCF0F4B06D}" destId="{039A6866-22AF-471D-BE8B-8C52AF49BEEA}" srcOrd="1" destOrd="0" presId="urn:microsoft.com/office/officeart/2005/8/layout/orgChart1"/>
    <dgm:cxn modelId="{7DF7EEDC-E055-47B9-B843-1E0BC8C0E7E7}" type="presParOf" srcId="{006939F2-E090-4B4A-96ED-C1DCF0F4B06D}" destId="{BA6D8EF0-0AA3-48E3-ADCB-85E889E5A616}" srcOrd="2" destOrd="0" presId="urn:microsoft.com/office/officeart/2005/8/layout/orgChart1"/>
    <dgm:cxn modelId="{212097CA-B869-4FC1-A6AD-0558B57B5C81}" type="presParOf" srcId="{222968C5-6C77-4C91-A7DA-B88A9CF10C65}" destId="{8F55B80D-56A4-4338-A787-3484D406AF45}" srcOrd="2" destOrd="0" presId="urn:microsoft.com/office/officeart/2005/8/layout/orgChart1"/>
    <dgm:cxn modelId="{E558BDD8-A19E-4705-9A1D-11A51EA44AAA}" type="presParOf" srcId="{21B7DD40-5FEE-47E2-9D40-E03D98CC382E}" destId="{54651BA6-010E-4B3A-B510-E26BC5E74994}" srcOrd="6" destOrd="0" presId="urn:microsoft.com/office/officeart/2005/8/layout/orgChart1"/>
    <dgm:cxn modelId="{A6EBC524-D18A-4B12-A886-B5262EA296CD}" type="presParOf" srcId="{21B7DD40-5FEE-47E2-9D40-E03D98CC382E}" destId="{EE7A5F22-F4C6-4233-8461-DE1C0FE1B097}" srcOrd="7" destOrd="0" presId="urn:microsoft.com/office/officeart/2005/8/layout/orgChart1"/>
    <dgm:cxn modelId="{BE404BB2-563D-48C4-9835-7CC30E1BA6F0}" type="presParOf" srcId="{EE7A5F22-F4C6-4233-8461-DE1C0FE1B097}" destId="{E08C7D34-3F24-4C79-8AD0-4C99A9C05553}" srcOrd="0" destOrd="0" presId="urn:microsoft.com/office/officeart/2005/8/layout/orgChart1"/>
    <dgm:cxn modelId="{182DA7D5-DB36-4410-BA14-99B50774B412}" type="presParOf" srcId="{E08C7D34-3F24-4C79-8AD0-4C99A9C05553}" destId="{0876CAAF-8007-4C99-8A23-3F3D93A18AD1}" srcOrd="0" destOrd="0" presId="urn:microsoft.com/office/officeart/2005/8/layout/orgChart1"/>
    <dgm:cxn modelId="{764679A4-E1C8-4507-BA0F-33980938AC95}" type="presParOf" srcId="{E08C7D34-3F24-4C79-8AD0-4C99A9C05553}" destId="{D467125B-A4A1-4E20-A441-26AC9075C9CA}" srcOrd="1" destOrd="0" presId="urn:microsoft.com/office/officeart/2005/8/layout/orgChart1"/>
    <dgm:cxn modelId="{DBDF5B20-9644-4A5A-B447-0B1982E468CC}" type="presParOf" srcId="{EE7A5F22-F4C6-4233-8461-DE1C0FE1B097}" destId="{5B6F4570-CA84-43CD-840B-D6DB266560C2}" srcOrd="1" destOrd="0" presId="urn:microsoft.com/office/officeart/2005/8/layout/orgChart1"/>
    <dgm:cxn modelId="{3FF8C2E8-772A-46E7-BD26-CB57F7B83004}" type="presParOf" srcId="{5B6F4570-CA84-43CD-840B-D6DB266560C2}" destId="{210B26E5-70FE-4E9A-BDAD-CDC947FCFFED}" srcOrd="0" destOrd="0" presId="urn:microsoft.com/office/officeart/2005/8/layout/orgChart1"/>
    <dgm:cxn modelId="{299CCEC1-D397-48B9-9E36-3FF687209175}" type="presParOf" srcId="{5B6F4570-CA84-43CD-840B-D6DB266560C2}" destId="{F0EED16A-BF9F-4339-BEE1-863F59796BF3}" srcOrd="1" destOrd="0" presId="urn:microsoft.com/office/officeart/2005/8/layout/orgChart1"/>
    <dgm:cxn modelId="{17D4967B-C766-4180-A998-F1E29C979FC9}" type="presParOf" srcId="{F0EED16A-BF9F-4339-BEE1-863F59796BF3}" destId="{8E94118A-8356-43C6-BF7B-64642DEB01D9}" srcOrd="0" destOrd="0" presId="urn:microsoft.com/office/officeart/2005/8/layout/orgChart1"/>
    <dgm:cxn modelId="{551A7977-1B29-4ECF-851D-416F391BD7E4}" type="presParOf" srcId="{8E94118A-8356-43C6-BF7B-64642DEB01D9}" destId="{45EBAB48-DB8F-43FD-82F4-5E364120519C}" srcOrd="0" destOrd="0" presId="urn:microsoft.com/office/officeart/2005/8/layout/orgChart1"/>
    <dgm:cxn modelId="{736161A3-B4D6-4B6F-978B-B2988A28163C}" type="presParOf" srcId="{8E94118A-8356-43C6-BF7B-64642DEB01D9}" destId="{18AFC000-70CA-4A09-9D7E-33CF515110C7}" srcOrd="1" destOrd="0" presId="urn:microsoft.com/office/officeart/2005/8/layout/orgChart1"/>
    <dgm:cxn modelId="{C82B33AB-CE58-471B-9142-F6096E361B82}" type="presParOf" srcId="{F0EED16A-BF9F-4339-BEE1-863F59796BF3}" destId="{F198CF95-3584-4E3B-BAA6-075CDCADD4B8}" srcOrd="1" destOrd="0" presId="urn:microsoft.com/office/officeart/2005/8/layout/orgChart1"/>
    <dgm:cxn modelId="{29905660-F616-4768-B64F-C311D688B710}" type="presParOf" srcId="{F0EED16A-BF9F-4339-BEE1-863F59796BF3}" destId="{BCD273EB-614F-4442-A449-C7772BE30E83}" srcOrd="2" destOrd="0" presId="urn:microsoft.com/office/officeart/2005/8/layout/orgChart1"/>
    <dgm:cxn modelId="{48C0E656-6970-4DC7-8CC3-CAA298B10185}" type="presParOf" srcId="{EE7A5F22-F4C6-4233-8461-DE1C0FE1B097}" destId="{3284C859-47DD-45D5-B2E5-9ACCDDE214F4}" srcOrd="2" destOrd="0" presId="urn:microsoft.com/office/officeart/2005/8/layout/orgChart1"/>
    <dgm:cxn modelId="{B80C5450-5CB9-4176-8C05-698F129E7AD4}" type="presParOf" srcId="{ADA026BA-5408-45B5-89BA-E240000EDD47}" destId="{5746D727-86CD-4573-8909-9C2B305BF999}" srcOrd="2" destOrd="0" presId="urn:microsoft.com/office/officeart/2005/8/layout/orgChart1"/>
    <dgm:cxn modelId="{0362ED8F-AD2A-4F27-A4C8-850408CF6EC6}" type="presParOf" srcId="{5746D727-86CD-4573-8909-9C2B305BF999}" destId="{BB248C45-FA2C-4FF0-9A58-07D9892A1C18}" srcOrd="0" destOrd="0" presId="urn:microsoft.com/office/officeart/2005/8/layout/orgChart1"/>
    <dgm:cxn modelId="{7D9FB349-D51B-4304-8F66-AF5C3CE986BB}" type="presParOf" srcId="{5746D727-86CD-4573-8909-9C2B305BF999}" destId="{43C59F71-2E92-45E0-942D-1763DBB02E9D}" srcOrd="1" destOrd="0" presId="urn:microsoft.com/office/officeart/2005/8/layout/orgChart1"/>
    <dgm:cxn modelId="{EDCA289F-509A-4EA8-92CE-62EC49468419}" type="presParOf" srcId="{43C59F71-2E92-45E0-942D-1763DBB02E9D}" destId="{2CE835B8-AF27-4DB6-883F-E8952B0F5CC7}" srcOrd="0" destOrd="0" presId="urn:microsoft.com/office/officeart/2005/8/layout/orgChart1"/>
    <dgm:cxn modelId="{B9477E92-81CF-4A4C-AB71-F7AE381B77A1}" type="presParOf" srcId="{2CE835B8-AF27-4DB6-883F-E8952B0F5CC7}" destId="{A9CB2430-F090-479C-8EE9-E1081BA14C38}" srcOrd="0" destOrd="0" presId="urn:microsoft.com/office/officeart/2005/8/layout/orgChart1"/>
    <dgm:cxn modelId="{C2D00256-4D94-4874-8C2A-45A23991997C}" type="presParOf" srcId="{2CE835B8-AF27-4DB6-883F-E8952B0F5CC7}" destId="{4003CD2A-5A6D-41AC-9F30-8C298880EE78}" srcOrd="1" destOrd="0" presId="urn:microsoft.com/office/officeart/2005/8/layout/orgChart1"/>
    <dgm:cxn modelId="{D20AD987-C12A-4336-B8B5-CD4BF846C8D9}" type="presParOf" srcId="{43C59F71-2E92-45E0-942D-1763DBB02E9D}" destId="{472FC766-2F56-48E3-8270-4BE6F72D215B}" srcOrd="1" destOrd="0" presId="urn:microsoft.com/office/officeart/2005/8/layout/orgChart1"/>
    <dgm:cxn modelId="{9300251D-784D-45D6-BCF2-A89C81FFA850}" type="presParOf" srcId="{43C59F71-2E92-45E0-942D-1763DBB02E9D}" destId="{117AAED5-0AEE-4644-A9E2-938FF8D61D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48C45-FA2C-4FF0-9A58-07D9892A1C18}">
      <dsp:nvSpPr>
        <dsp:cNvPr id="0" name=""/>
        <dsp:cNvSpPr/>
      </dsp:nvSpPr>
      <dsp:spPr>
        <a:xfrm>
          <a:off x="3915526" y="1253463"/>
          <a:ext cx="199128" cy="801117"/>
        </a:xfrm>
        <a:custGeom>
          <a:avLst/>
          <a:gdLst/>
          <a:ahLst/>
          <a:cxnLst/>
          <a:rect l="0" t="0" r="0" b="0"/>
          <a:pathLst>
            <a:path>
              <a:moveTo>
                <a:pt x="199128" y="0"/>
              </a:moveTo>
              <a:lnTo>
                <a:pt x="199128" y="801117"/>
              </a:lnTo>
              <a:lnTo>
                <a:pt x="0" y="801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B26E5-70FE-4E9A-BDAD-CDC947FCFFED}">
      <dsp:nvSpPr>
        <dsp:cNvPr id="0" name=""/>
        <dsp:cNvSpPr/>
      </dsp:nvSpPr>
      <dsp:spPr>
        <a:xfrm>
          <a:off x="6606453" y="3754113"/>
          <a:ext cx="265552" cy="81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359"/>
              </a:lnTo>
              <a:lnTo>
                <a:pt x="265552" y="814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1BA6-010E-4B3A-B510-E26BC5E74994}">
      <dsp:nvSpPr>
        <dsp:cNvPr id="0" name=""/>
        <dsp:cNvSpPr/>
      </dsp:nvSpPr>
      <dsp:spPr>
        <a:xfrm>
          <a:off x="4114655" y="1253463"/>
          <a:ext cx="3199937" cy="1615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590"/>
              </a:lnTo>
              <a:lnTo>
                <a:pt x="3199937" y="1429590"/>
              </a:lnTo>
              <a:lnTo>
                <a:pt x="3199937" y="1615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7FAB8-BE19-4C8C-AD17-68C6BE21EDD0}">
      <dsp:nvSpPr>
        <dsp:cNvPr id="0" name=""/>
        <dsp:cNvSpPr/>
      </dsp:nvSpPr>
      <dsp:spPr>
        <a:xfrm>
          <a:off x="4489172" y="3766532"/>
          <a:ext cx="240714" cy="80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940"/>
              </a:lnTo>
              <a:lnTo>
                <a:pt x="240714" y="8019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30224-AE51-4EF0-BBCE-AAEC983D2F8E}">
      <dsp:nvSpPr>
        <dsp:cNvPr id="0" name=""/>
        <dsp:cNvSpPr/>
      </dsp:nvSpPr>
      <dsp:spPr>
        <a:xfrm>
          <a:off x="4114655" y="1253463"/>
          <a:ext cx="1082655" cy="162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009"/>
              </a:lnTo>
              <a:lnTo>
                <a:pt x="1082655" y="1442009"/>
              </a:lnTo>
              <a:lnTo>
                <a:pt x="1082655" y="162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21630-1C27-4469-8BDF-763C70ABA69F}">
      <dsp:nvSpPr>
        <dsp:cNvPr id="0" name=""/>
        <dsp:cNvSpPr/>
      </dsp:nvSpPr>
      <dsp:spPr>
        <a:xfrm>
          <a:off x="3030353" y="1253463"/>
          <a:ext cx="1084301" cy="1615476"/>
        </a:xfrm>
        <a:custGeom>
          <a:avLst/>
          <a:gdLst/>
          <a:ahLst/>
          <a:cxnLst/>
          <a:rect l="0" t="0" r="0" b="0"/>
          <a:pathLst>
            <a:path>
              <a:moveTo>
                <a:pt x="1084301" y="0"/>
              </a:moveTo>
              <a:lnTo>
                <a:pt x="1084301" y="1429590"/>
              </a:lnTo>
              <a:lnTo>
                <a:pt x="0" y="1429590"/>
              </a:lnTo>
              <a:lnTo>
                <a:pt x="0" y="1615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B804A-6491-4FE4-A968-B5A7F7B032D0}">
      <dsp:nvSpPr>
        <dsp:cNvPr id="0" name=""/>
        <dsp:cNvSpPr/>
      </dsp:nvSpPr>
      <dsp:spPr>
        <a:xfrm>
          <a:off x="180095" y="3754113"/>
          <a:ext cx="265552" cy="81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359"/>
              </a:lnTo>
              <a:lnTo>
                <a:pt x="265552" y="814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A4E3D-8F34-4970-B2F3-E033DB36D021}">
      <dsp:nvSpPr>
        <dsp:cNvPr id="0" name=""/>
        <dsp:cNvSpPr/>
      </dsp:nvSpPr>
      <dsp:spPr>
        <a:xfrm>
          <a:off x="888233" y="1253463"/>
          <a:ext cx="3226421" cy="1615476"/>
        </a:xfrm>
        <a:custGeom>
          <a:avLst/>
          <a:gdLst/>
          <a:ahLst/>
          <a:cxnLst/>
          <a:rect l="0" t="0" r="0" b="0"/>
          <a:pathLst>
            <a:path>
              <a:moveTo>
                <a:pt x="3226421" y="0"/>
              </a:moveTo>
              <a:lnTo>
                <a:pt x="3226421" y="1429590"/>
              </a:lnTo>
              <a:lnTo>
                <a:pt x="0" y="1429590"/>
              </a:lnTo>
              <a:lnTo>
                <a:pt x="0" y="1615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6FA05-9DAC-4120-993C-0097FC49B56C}">
      <dsp:nvSpPr>
        <dsp:cNvPr id="0" name=""/>
        <dsp:cNvSpPr/>
      </dsp:nvSpPr>
      <dsp:spPr>
        <a:xfrm>
          <a:off x="2912882" y="92797"/>
          <a:ext cx="2403546" cy="116066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Zentrale Koordinierung Jugendwahlkampf</a:t>
          </a:r>
          <a:endParaRPr lang="de-DE" sz="1400" kern="1200" dirty="0"/>
        </a:p>
      </dsp:txBody>
      <dsp:txXfrm>
        <a:off x="2912882" y="92797"/>
        <a:ext cx="2403546" cy="1160665"/>
      </dsp:txXfrm>
    </dsp:sp>
    <dsp:sp modelId="{9905F8D6-A7E0-49D4-B42F-790304876A29}">
      <dsp:nvSpPr>
        <dsp:cNvPr id="0" name=""/>
        <dsp:cNvSpPr/>
      </dsp:nvSpPr>
      <dsp:spPr>
        <a:xfrm>
          <a:off x="3060" y="2868940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Mobilisierung und Qualifizierung</a:t>
          </a:r>
          <a:endParaRPr lang="de-DE" sz="1400" kern="1200" dirty="0"/>
        </a:p>
      </dsp:txBody>
      <dsp:txXfrm>
        <a:off x="3060" y="2868940"/>
        <a:ext cx="1770346" cy="885173"/>
      </dsp:txXfrm>
    </dsp:sp>
    <dsp:sp modelId="{BC245757-6BC9-45C9-90A5-DDF69745FAE3}">
      <dsp:nvSpPr>
        <dsp:cNvPr id="0" name=""/>
        <dsp:cNvSpPr/>
      </dsp:nvSpPr>
      <dsp:spPr>
        <a:xfrm>
          <a:off x="445647" y="4125886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CampaignerInnen</a:t>
          </a:r>
          <a:endParaRPr lang="de-DE" sz="1400" kern="1200" dirty="0"/>
        </a:p>
      </dsp:txBody>
      <dsp:txXfrm>
        <a:off x="445647" y="4125886"/>
        <a:ext cx="1770346" cy="885173"/>
      </dsp:txXfrm>
    </dsp:sp>
    <dsp:sp modelId="{4FBE2F1C-94E3-4EF6-9476-7A6F423EC757}">
      <dsp:nvSpPr>
        <dsp:cNvPr id="0" name=""/>
        <dsp:cNvSpPr/>
      </dsp:nvSpPr>
      <dsp:spPr>
        <a:xfrm>
          <a:off x="2145180" y="2868940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Analyse und </a:t>
          </a:r>
          <a:r>
            <a:rPr lang="de-DE" sz="1400" kern="1200" dirty="0" err="1" smtClean="0"/>
            <a:t>GegnerInnen-beobachtung</a:t>
          </a:r>
          <a:endParaRPr lang="de-DE" sz="1400" kern="1200" dirty="0"/>
        </a:p>
      </dsp:txBody>
      <dsp:txXfrm>
        <a:off x="2145180" y="2868940"/>
        <a:ext cx="1770346" cy="885173"/>
      </dsp:txXfrm>
    </dsp:sp>
    <dsp:sp modelId="{720DB3E7-1026-4AF8-B2DB-A53D7356D693}">
      <dsp:nvSpPr>
        <dsp:cNvPr id="0" name=""/>
        <dsp:cNvSpPr/>
      </dsp:nvSpPr>
      <dsp:spPr>
        <a:xfrm>
          <a:off x="4312137" y="2881359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Öffentlichkeitsarbeit</a:t>
          </a:r>
          <a:endParaRPr lang="de-DE" sz="1400" kern="1200" dirty="0"/>
        </a:p>
      </dsp:txBody>
      <dsp:txXfrm>
        <a:off x="4312137" y="2881359"/>
        <a:ext cx="1770346" cy="885173"/>
      </dsp:txXfrm>
    </dsp:sp>
    <dsp:sp modelId="{1F164B59-77E7-4F11-A47D-B52AF35D9FA8}">
      <dsp:nvSpPr>
        <dsp:cNvPr id="0" name=""/>
        <dsp:cNvSpPr/>
      </dsp:nvSpPr>
      <dsp:spPr>
        <a:xfrm>
          <a:off x="4729886" y="4125886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Online-</a:t>
          </a:r>
          <a:r>
            <a:rPr lang="de-DE" sz="1400" kern="1200" dirty="0" err="1" smtClean="0"/>
            <a:t>ExpertInnen</a:t>
          </a:r>
          <a:endParaRPr lang="de-DE" sz="1400" kern="1200" dirty="0"/>
        </a:p>
      </dsp:txBody>
      <dsp:txXfrm>
        <a:off x="4729886" y="4125886"/>
        <a:ext cx="1770346" cy="885173"/>
      </dsp:txXfrm>
    </dsp:sp>
    <dsp:sp modelId="{0876CAAF-8007-4C99-8A23-3F3D93A18AD1}">
      <dsp:nvSpPr>
        <dsp:cNvPr id="0" name=""/>
        <dsp:cNvSpPr/>
      </dsp:nvSpPr>
      <dsp:spPr>
        <a:xfrm>
          <a:off x="6429419" y="2868940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Veranstaltungen und Aktionen</a:t>
          </a:r>
          <a:endParaRPr lang="de-DE" sz="1400" kern="1200" dirty="0"/>
        </a:p>
      </dsp:txBody>
      <dsp:txXfrm>
        <a:off x="6429419" y="2868940"/>
        <a:ext cx="1770346" cy="885173"/>
      </dsp:txXfrm>
    </dsp:sp>
    <dsp:sp modelId="{45EBAB48-DB8F-43FD-82F4-5E364120519C}">
      <dsp:nvSpPr>
        <dsp:cNvPr id="0" name=""/>
        <dsp:cNvSpPr/>
      </dsp:nvSpPr>
      <dsp:spPr>
        <a:xfrm>
          <a:off x="6872005" y="4125886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Workers</a:t>
          </a:r>
          <a:r>
            <a:rPr lang="de-DE" sz="1400" kern="1200" dirty="0" smtClean="0"/>
            <a:t> Youth Festival</a:t>
          </a:r>
          <a:endParaRPr lang="de-DE" sz="1400" kern="1200" dirty="0"/>
        </a:p>
      </dsp:txBody>
      <dsp:txXfrm>
        <a:off x="6872005" y="4125886"/>
        <a:ext cx="1770346" cy="885173"/>
      </dsp:txXfrm>
    </dsp:sp>
    <dsp:sp modelId="{A9CB2430-F090-479C-8EE9-E1081BA14C38}">
      <dsp:nvSpPr>
        <dsp:cNvPr id="0" name=""/>
        <dsp:cNvSpPr/>
      </dsp:nvSpPr>
      <dsp:spPr>
        <a:xfrm>
          <a:off x="2145180" y="1611993"/>
          <a:ext cx="1770346" cy="8851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Zielgruppenarbeit Studierende (Juso-Hochschulgruppen)</a:t>
          </a:r>
          <a:endParaRPr lang="de-DE" sz="1400" kern="1200" dirty="0"/>
        </a:p>
      </dsp:txBody>
      <dsp:txXfrm>
        <a:off x="2145180" y="1611993"/>
        <a:ext cx="1770346" cy="88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539CD20B-CEF8-4885-ACC5-FA14C69D28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F3EAC-65DF-479E-B49C-B73366A65AC6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16148-6F2D-4859-A077-988EF0012EED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0D441-8839-449E-BF44-B08C22399932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4D626-656A-49FC-B6AA-6B9892E93817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C52EE-9FDC-4EC8-A532-2812B27A5D95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5638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3" descr="Raster"/>
          <p:cNvPicPr>
            <a:picLocks noChangeAspect="1" noChangeArrowheads="1"/>
          </p:cNvPicPr>
          <p:nvPr userDrawn="1"/>
        </p:nvPicPr>
        <p:blipFill>
          <a:blip r:embed="rId2" cstate="print"/>
          <a:srcRect b="30812"/>
          <a:stretch>
            <a:fillRect/>
          </a:stretch>
        </p:blipFill>
        <p:spPr bwMode="auto">
          <a:xfrm>
            <a:off x="152400" y="4572000"/>
            <a:ext cx="88519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Standard_freizo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588000"/>
            <a:ext cx="1584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266950"/>
            <a:ext cx="8578850" cy="641350"/>
          </a:xfrm>
          <a:solidFill>
            <a:schemeClr val="bg1"/>
          </a:solidFill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8425" y="1752600"/>
            <a:ext cx="7772400" cy="549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770E-7A92-4ED0-B196-9EF143A078BD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167C-60B2-40FF-95DA-B4F5D2FF0959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5A6F-3B80-44DF-AC6C-550FE3438C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7000" y="107950"/>
            <a:ext cx="2133600" cy="5988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" y="107950"/>
            <a:ext cx="6248400" cy="59880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884-2ACE-460E-8CD6-578C2BFC5C46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7617-7977-416B-AFD8-1C48F818FD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F74DB-38B0-48CD-B601-3B32B3545FB4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6919-EBC4-4106-9E5C-4A66883114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34C3-2C25-41F0-8C01-2C2A5D148057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F8BB-C65E-4F12-8C2E-0A54674D6B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2C1F-BA46-4F56-A2A1-C4557451D39B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7FC0-9B3E-477E-B9E1-2B03D4ABBA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0187-D8CE-4A7B-B08C-1FA74116AD91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D707-4074-4F4C-9096-AE0A760439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19C30-E8A2-436A-AD58-33552AF62CF8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02EA-8915-44DE-AB6D-8FDED2A6ED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3765-2E20-4076-8332-14A0142E6937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7444-7466-4714-A553-9490F4AC8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B2EE-A0BF-4F66-AB2E-C89742164BBC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FED8-E2C0-4D7C-82BC-9CC4EEBE41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21E9-31E3-4339-89D0-D64E382232DD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B23A-0634-4F2F-B10C-CC322F1E18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rgbClr val="E6E5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2051" name="Picture 8" descr="Raster"/>
          <p:cNvPicPr>
            <a:picLocks noChangeAspect="1" noChangeArrowheads="1"/>
          </p:cNvPicPr>
          <p:nvPr/>
        </p:nvPicPr>
        <p:blipFill>
          <a:blip r:embed="rId13" cstate="print"/>
          <a:srcRect b="30812"/>
          <a:stretch>
            <a:fillRect/>
          </a:stretch>
        </p:blipFill>
        <p:spPr bwMode="auto">
          <a:xfrm>
            <a:off x="152400" y="5510213"/>
            <a:ext cx="88392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L Avenir Light" pitchFamily="-16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C3DD7DCD-F679-4475-A7ED-18D51535D54F}" type="datetime1">
              <a:rPr lang="de-DE"/>
              <a:pPr>
                <a:defRPr/>
              </a:pPr>
              <a:t>07.04.2013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4938"/>
            <a:ext cx="22621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EEA1E2C-860C-4E01-803C-02D2E4430E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07950"/>
            <a:ext cx="73152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HIER STEHT EINE HEADLINE</a:t>
            </a:r>
          </a:p>
        </p:txBody>
      </p:sp>
      <p:pic>
        <p:nvPicPr>
          <p:cNvPr id="2056" name="Picture 14" descr="LOGO_Standard_freizo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166688"/>
            <a:ext cx="1584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  <a:cs typeface="ＭＳ Ｐゴシック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  <a:cs typeface="ＭＳ Ｐゴシック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  <a:cs typeface="ＭＳ Ｐゴシック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  <a:cs typeface="ＭＳ Ｐゴシック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 Avenir Medium" pitchFamily="-16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284163" indent="-282575" algn="l" rtl="0" eaLnBrk="0" fontAlgn="base" hangingPunct="0">
        <a:spcBef>
          <a:spcPct val="20000"/>
        </a:spcBef>
        <a:spcAft>
          <a:spcPct val="0"/>
        </a:spcAft>
        <a:buClr>
          <a:srgbClr val="CC0924"/>
        </a:buClr>
        <a:buFont typeface="Times"/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2pPr>
      <a:lvl3pPr marL="560388" indent="-2746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dobe Caslon Pro" pitchFamily="18" charset="0"/>
          <a:ea typeface="+mn-ea"/>
          <a:cs typeface="ＭＳ Ｐゴシック"/>
        </a:defRPr>
      </a:lvl3pPr>
      <a:lvl4pPr marL="844550" indent="-2825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dobe Caslon Pro Bold" pitchFamily="18" charset="0"/>
          <a:ea typeface="+mn-ea"/>
          <a:cs typeface="ＭＳ Ｐゴシック"/>
        </a:defRPr>
      </a:lvl4pPr>
      <a:lvl5pPr marL="1135063" indent="-288925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>
          <a:solidFill>
            <a:schemeClr val="tx1"/>
          </a:solidFill>
          <a:latin typeface="Adobe Caslon Pro" pitchFamily="18" charset="0"/>
          <a:ea typeface="+mn-ea"/>
          <a:cs typeface="ＭＳ Ｐゴシック"/>
        </a:defRPr>
      </a:lvl5pPr>
      <a:lvl6pPr marL="1592263" indent="-288925" algn="l" rtl="0" fontAlgn="base">
        <a:spcBef>
          <a:spcPct val="20000"/>
        </a:spcBef>
        <a:spcAft>
          <a:spcPct val="0"/>
        </a:spcAft>
        <a:buFont typeface="Times" pitchFamily="-16" charset="0"/>
        <a:buChar char="•"/>
        <a:defRPr>
          <a:solidFill>
            <a:schemeClr val="tx1"/>
          </a:solidFill>
          <a:latin typeface="Adobe Caslon Pro" pitchFamily="18" charset="0"/>
          <a:ea typeface="+mn-ea"/>
        </a:defRPr>
      </a:lvl6pPr>
      <a:lvl7pPr marL="2049463" indent="-288925" algn="l" rtl="0" fontAlgn="base">
        <a:spcBef>
          <a:spcPct val="20000"/>
        </a:spcBef>
        <a:spcAft>
          <a:spcPct val="0"/>
        </a:spcAft>
        <a:buFont typeface="Times" pitchFamily="-16" charset="0"/>
        <a:buChar char="•"/>
        <a:defRPr>
          <a:solidFill>
            <a:schemeClr val="tx1"/>
          </a:solidFill>
          <a:latin typeface="Adobe Caslon Pro" pitchFamily="18" charset="0"/>
          <a:ea typeface="+mn-ea"/>
        </a:defRPr>
      </a:lvl7pPr>
      <a:lvl8pPr marL="2506663" indent="-288925" algn="l" rtl="0" fontAlgn="base">
        <a:spcBef>
          <a:spcPct val="20000"/>
        </a:spcBef>
        <a:spcAft>
          <a:spcPct val="0"/>
        </a:spcAft>
        <a:buFont typeface="Times" pitchFamily="-16" charset="0"/>
        <a:buChar char="•"/>
        <a:defRPr>
          <a:solidFill>
            <a:schemeClr val="tx1"/>
          </a:solidFill>
          <a:latin typeface="Adobe Caslon Pro" pitchFamily="18" charset="0"/>
          <a:ea typeface="+mn-ea"/>
        </a:defRPr>
      </a:lvl8pPr>
      <a:lvl9pPr marL="2963863" indent="-288925" algn="l" rtl="0" fontAlgn="base">
        <a:spcBef>
          <a:spcPct val="20000"/>
        </a:spcBef>
        <a:spcAft>
          <a:spcPct val="0"/>
        </a:spcAft>
        <a:buFont typeface="Times" pitchFamily="-16" charset="0"/>
        <a:buChar char="•"/>
        <a:defRPr>
          <a:solidFill>
            <a:schemeClr val="tx1"/>
          </a:solidFill>
          <a:latin typeface="Adobe Caslon Pro" pitchFamily="18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udith.klose@spd.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mailto:Judith.klose@spd.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gitta.lauster@spd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988" y="1241425"/>
            <a:ext cx="5668962" cy="1570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4800" smtClean="0"/>
              <a:t>Jusos </a:t>
            </a:r>
            <a:br>
              <a:rPr lang="de-DE" sz="4800" smtClean="0"/>
            </a:br>
            <a:r>
              <a:rPr lang="de-DE" sz="4800" smtClean="0"/>
              <a:t>im Wahlkampf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6218238" y="2817813"/>
            <a:ext cx="2438400" cy="581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Aktionspakete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Ein Ereignis, ein inhaltliches (Print)-Angebot und ein Zielgruppen-Gimmick – gesamter Verband fokussiert auf ein Thema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r>
              <a:rPr lang="de-DE" sz="3000" dirty="0" smtClean="0"/>
              <a:t>Geplante Aktionspakete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1. Mai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Ferienstart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Hochschulgruppen-Aktionspaket – Juni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Schulstart (Juso-</a:t>
            </a:r>
            <a:r>
              <a:rPr lang="de-DE" dirty="0" err="1" smtClean="0"/>
              <a:t>SchülerInnen</a:t>
            </a:r>
            <a:r>
              <a:rPr lang="de-DE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Berufsschulstart – August/September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3998"/>
          </a:xfrm>
        </p:spPr>
        <p:txBody>
          <a:bodyPr/>
          <a:lstStyle/>
          <a:p>
            <a:r>
              <a:rPr lang="de-DE" dirty="0" smtClean="0"/>
              <a:t>Die SPD feiert Geburtstag	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3" y="1390650"/>
            <a:ext cx="8077200" cy="4619625"/>
          </a:xfrm>
        </p:spPr>
        <p:txBody>
          <a:bodyPr/>
          <a:lstStyle/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16. – 18. August vor dem Brandenburger Tor in Berlin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Das </a:t>
            </a:r>
            <a:r>
              <a:rPr lang="de-DE" dirty="0" err="1" smtClean="0">
                <a:solidFill>
                  <a:srgbClr val="000000"/>
                </a:solidFill>
                <a:cs typeface="+mn-cs"/>
              </a:rPr>
              <a:t>BürgerInnen</a:t>
            </a:r>
            <a:r>
              <a:rPr lang="de-DE" dirty="0" smtClean="0">
                <a:solidFill>
                  <a:srgbClr val="000000"/>
                </a:solidFill>
                <a:cs typeface="+mn-cs"/>
              </a:rPr>
              <a:t>-Fest zum Geburtstag der SPD 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Auftakt für die heiße Wahlkampfphase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Busse aus ganz Deutschland 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Jusos mit eigenen politischen Akzenten, dem  Wahlkampf-Bus und eigener Party „Grenzenlos feiern“ am Start 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de-DE" dirty="0" smtClean="0">
              <a:solidFill>
                <a:srgbClr val="000000"/>
              </a:solidFill>
              <a:cs typeface="+mn-cs"/>
            </a:endParaRPr>
          </a:p>
          <a:p>
            <a:pPr marL="774700" indent="-665163"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Infos bei </a:t>
            </a:r>
            <a:r>
              <a:rPr lang="de-DE" dirty="0" smtClean="0">
                <a:solidFill>
                  <a:srgbClr val="000000"/>
                </a:solidFill>
                <a:cs typeface="+mn-cs"/>
                <a:hlinkClick r:id="rId2"/>
              </a:rPr>
              <a:t>judith.klose@spd.de</a:t>
            </a:r>
            <a:r>
              <a:rPr lang="de-DE" dirty="0" smtClean="0">
                <a:solidFill>
                  <a:srgbClr val="000000"/>
                </a:solidFill>
                <a:cs typeface="+mn-cs"/>
              </a:rPr>
              <a:t> </a:t>
            </a:r>
            <a:endParaRPr lang="de-DE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72E28-06A1-4576-A839-793DCD443EF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1015663"/>
          </a:xfrm>
        </p:spPr>
        <p:txBody>
          <a:bodyPr/>
          <a:lstStyle/>
          <a:p>
            <a:r>
              <a:rPr lang="de-DE" dirty="0" smtClean="0"/>
              <a:t>Die letzten werden die ersten sein – die letzten 7 Tage 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Insbesondere junge Menschen entscheiden sich immer später, ob sie zur Wahl gehen und wen sie wählen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Wichtiger Teil der Kampagne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Die letzten sieben Tage dauerhaft </a:t>
            </a:r>
            <a:r>
              <a:rPr lang="de-DE" dirty="0" err="1" smtClean="0"/>
              <a:t>Bespielung</a:t>
            </a:r>
            <a:r>
              <a:rPr lang="de-DE" dirty="0" smtClean="0"/>
              <a:t> aller Online-Kanäle → Online-</a:t>
            </a:r>
            <a:r>
              <a:rPr lang="de-DE" dirty="0" err="1" smtClean="0"/>
              <a:t>ExpertInnen</a:t>
            </a:r>
            <a:r>
              <a:rPr lang="de-D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„7-Tage wach“ </a:t>
            </a:r>
            <a:r>
              <a:rPr lang="de-DE" dirty="0" smtClean="0"/>
              <a:t>– Der Juso-Bundesverband ist per E-Mail, </a:t>
            </a:r>
            <a:r>
              <a:rPr lang="de-DE" dirty="0" err="1" smtClean="0"/>
              <a:t>Facebook</a:t>
            </a:r>
            <a:r>
              <a:rPr lang="de-DE" dirty="0" smtClean="0"/>
              <a:t>, </a:t>
            </a:r>
            <a:r>
              <a:rPr lang="de-DE" dirty="0" err="1" smtClean="0"/>
              <a:t>Twitter</a:t>
            </a:r>
            <a:r>
              <a:rPr lang="de-DE" dirty="0" smtClean="0"/>
              <a:t> und Telefon die letzten 24 Stunden/7Tage die Woche für Jugendliche ansprechbar → Bewerbung vor Ort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6600" dirty="0" smtClean="0">
                <a:solidFill>
                  <a:srgbClr val="904672"/>
                </a:solidFill>
              </a:rPr>
              <a:t>Kommunikation und Material</a:t>
            </a:r>
            <a:endParaRPr lang="de-DE" sz="6600" dirty="0">
              <a:solidFill>
                <a:srgbClr val="90467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Online-Strategie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Verknüpfung Online-Offline – Nichts geht nur online oder nur offline. Alles was wir machen, muss miteinander verknüpft sein</a:t>
            </a:r>
          </a:p>
          <a:p>
            <a:pPr>
              <a:buFontTx/>
              <a:buChar char="-"/>
            </a:pPr>
            <a:r>
              <a:rPr lang="de-DE" dirty="0" smtClean="0"/>
              <a:t>Bus-Tour wird auch online gespielt, aktuelle Ereignisse </a:t>
            </a:r>
            <a:r>
              <a:rPr lang="de-DE" dirty="0" err="1" smtClean="0"/>
              <a:t>framen</a:t>
            </a:r>
            <a:r>
              <a:rPr lang="de-DE" dirty="0" smtClean="0"/>
              <a:t> wir über die Online-Kanäle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Wir wollen schnell auf aktuelle Ereignisse reagieren: Bilder, Bilder, Bilder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Online-</a:t>
            </a:r>
            <a:r>
              <a:rPr lang="de-DE" dirty="0" err="1" smtClean="0"/>
              <a:t>ExpertInnen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Grafik 4" descr="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478" y="4258101"/>
            <a:ext cx="1300283" cy="1306626"/>
          </a:xfrm>
          <a:prstGeom prst="rect">
            <a:avLst/>
          </a:prstGeom>
        </p:spPr>
      </p:pic>
      <p:pic>
        <p:nvPicPr>
          <p:cNvPr id="6" name="Grafik 5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212" y="4285395"/>
            <a:ext cx="1296791" cy="11873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3998"/>
          </a:xfrm>
        </p:spPr>
        <p:txBody>
          <a:bodyPr/>
          <a:lstStyle/>
          <a:p>
            <a:r>
              <a:rPr lang="de-DE" dirty="0" smtClean="0"/>
              <a:t>Online-</a:t>
            </a:r>
            <a:r>
              <a:rPr lang="de-DE" dirty="0" err="1" smtClean="0"/>
              <a:t>ExpertInnen</a:t>
            </a:r>
            <a:r>
              <a:rPr lang="de-DE" dirty="0" smtClean="0"/>
              <a:t> – Das Team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Neun </a:t>
            </a:r>
            <a:r>
              <a:rPr lang="de-DE" dirty="0" err="1" smtClean="0"/>
              <a:t>GenossInnen</a:t>
            </a:r>
            <a:r>
              <a:rPr lang="de-DE" dirty="0" smtClean="0"/>
              <a:t>, die ehrenamtlich für uns den Online-Wahlkampf mitgestalten 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MultiplikatorInnen</a:t>
            </a:r>
            <a:r>
              <a:rPr lang="de-DE" dirty="0" smtClean="0"/>
              <a:t> in der Community, die Botschaften setzen und verstärken können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Liefern Posts, Blogbeiträge, Bilder und Videos für die virale Verbreitung auch der offiziellen Kanäle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Das Team: Adrian </a:t>
            </a:r>
            <a:r>
              <a:rPr lang="de-DE" dirty="0" err="1" smtClean="0"/>
              <a:t>Malzer</a:t>
            </a:r>
            <a:r>
              <a:rPr lang="de-DE" dirty="0" smtClean="0"/>
              <a:t>, Anne Meyer, Milos Milosevic, Mario Richter, Frederick Palmer, Christian </a:t>
            </a:r>
            <a:r>
              <a:rPr lang="de-DE" dirty="0" err="1" smtClean="0"/>
              <a:t>Soeder</a:t>
            </a:r>
            <a:r>
              <a:rPr lang="de-DE" dirty="0" smtClean="0"/>
              <a:t>, Lisa Theobald, Ramiya Younes, Daniel Helmes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072313" cy="553998"/>
          </a:xfrm>
        </p:spPr>
        <p:txBody>
          <a:bodyPr/>
          <a:lstStyle/>
          <a:p>
            <a:r>
              <a:rPr lang="de-DE" dirty="0" smtClean="0"/>
              <a:t>Materialien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04813" y="1531938"/>
            <a:ext cx="8077200" cy="53260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Konzentration auf wenige Printprodukte: 5 Postkarten, 1 Flyer, Aufkleber, ein junges Wahlprogramm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Aktionspakete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Gimmicks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Druckportal: ihr nutzt das Design des Bundesverbandes mit euern Inhalten  </a:t>
            </a:r>
            <a:endParaRPr lang="de-DE" dirty="0"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2718D-8FD0-4866-ADAF-C0D9EE51871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6389" name="Rechteck 1"/>
          <p:cNvSpPr>
            <a:spLocks noChangeArrowheads="1"/>
          </p:cNvSpPr>
          <p:nvPr/>
        </p:nvSpPr>
        <p:spPr bwMode="auto">
          <a:xfrm>
            <a:off x="525463" y="1114425"/>
            <a:ext cx="312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3600" b="1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ChangeAspect="1"/>
          </p:cNvGraphicFramePr>
          <p:nvPr>
            <p:ph idx="1"/>
          </p:nvPr>
        </p:nvGraphicFramePr>
        <p:xfrm>
          <a:off x="2470387" y="1214366"/>
          <a:ext cx="3689350" cy="5200650"/>
        </p:xfrm>
        <a:graphic>
          <a:graphicData uri="http://schemas.openxmlformats.org/presentationml/2006/ole">
            <p:oleObj spid="_x0000_s2050" name="Acrobat Document" r:id="rId3" imgW="2838846" imgH="4001058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Motive 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ChangeAspect="1"/>
          </p:cNvGraphicFramePr>
          <p:nvPr>
            <p:ph idx="1"/>
          </p:nvPr>
        </p:nvGraphicFramePr>
        <p:xfrm>
          <a:off x="2470387" y="1159775"/>
          <a:ext cx="3635375" cy="5122863"/>
        </p:xfrm>
        <a:graphic>
          <a:graphicData uri="http://schemas.openxmlformats.org/presentationml/2006/ole">
            <p:oleObj spid="_x0000_s1027" name="Acrobat Document" r:id="rId3" imgW="2838846" imgH="4001058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3998"/>
          </a:xfrm>
        </p:spPr>
        <p:txBody>
          <a:bodyPr/>
          <a:lstStyle/>
          <a:p>
            <a:r>
              <a:rPr lang="de-DE" dirty="0" smtClean="0"/>
              <a:t>Motive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ChangeAspect="1"/>
          </p:cNvGraphicFramePr>
          <p:nvPr>
            <p:ph idx="1"/>
          </p:nvPr>
        </p:nvGraphicFramePr>
        <p:xfrm>
          <a:off x="2402148" y="1282605"/>
          <a:ext cx="3689350" cy="5200650"/>
        </p:xfrm>
        <a:graphic>
          <a:graphicData uri="http://schemas.openxmlformats.org/presentationml/2006/ole">
            <p:oleObj spid="_x0000_s3074" name="Acrobat Document" r:id="rId3" imgW="2838846" imgH="4001058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13C49-04D6-4FA8-8354-8582142CCAFB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535113"/>
            <a:ext cx="8077200" cy="4343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M Avenir Medium"/>
              <a:buAutoNum type="arabicPeriod"/>
            </a:pPr>
            <a:r>
              <a:rPr lang="de-DE" dirty="0" smtClean="0"/>
              <a:t>Was bisher geschah</a:t>
            </a:r>
          </a:p>
          <a:p>
            <a:pPr marL="457200" indent="-457200" eaLnBrk="1" hangingPunct="1">
              <a:lnSpc>
                <a:spcPct val="150000"/>
              </a:lnSpc>
              <a:buFont typeface="M Avenir Medium"/>
              <a:buAutoNum type="arabicPeriod"/>
            </a:pPr>
            <a:r>
              <a:rPr lang="de-DE" dirty="0" smtClean="0"/>
              <a:t>Die SPD</a:t>
            </a:r>
          </a:p>
          <a:p>
            <a:pPr marL="457200" indent="-457200" eaLnBrk="1" hangingPunct="1">
              <a:lnSpc>
                <a:spcPct val="150000"/>
              </a:lnSpc>
              <a:buFont typeface="M Avenir Medium"/>
              <a:buAutoNum type="arabicPeriod"/>
            </a:pPr>
            <a:r>
              <a:rPr lang="de-DE" dirty="0" smtClean="0"/>
              <a:t>Die Kampagne – Der Gesamtfahrplan </a:t>
            </a:r>
          </a:p>
          <a:p>
            <a:pPr marL="457200" indent="-457200" eaLnBrk="1" hangingPunct="1">
              <a:lnSpc>
                <a:spcPct val="150000"/>
              </a:lnSpc>
              <a:buFont typeface="M Avenir Medium"/>
              <a:buAutoNum type="arabicPeriod"/>
            </a:pPr>
            <a:r>
              <a:rPr lang="de-DE" dirty="0" smtClean="0"/>
              <a:t>Materialien und Online-Wahlkampf</a:t>
            </a:r>
          </a:p>
          <a:p>
            <a:pPr marL="457200" indent="-457200" eaLnBrk="1" hangingPunct="1">
              <a:lnSpc>
                <a:spcPct val="150000"/>
              </a:lnSpc>
              <a:buFont typeface="M Avenir Medium"/>
              <a:buAutoNum type="arabicPeriod"/>
            </a:pPr>
            <a:r>
              <a:rPr lang="de-DE" dirty="0" smtClean="0"/>
              <a:t>Unsere Kommunikation</a:t>
            </a:r>
          </a:p>
          <a:p>
            <a:pPr marL="457200" indent="-457200" eaLnBrk="1" hangingPunct="1">
              <a:lnSpc>
                <a:spcPct val="150000"/>
              </a:lnSpc>
            </a:pPr>
            <a:endParaRPr lang="de-DE" sz="36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9475" y="606425"/>
            <a:ext cx="2879725" cy="565150"/>
          </a:xfrm>
          <a:prstGeom prst="rect">
            <a:avLst/>
          </a:prstGeom>
          <a:solidFill>
            <a:srgbClr val="E6E5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107950"/>
            <a:ext cx="246062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de-DE" sz="3600" b="1" kern="0" dirty="0">
                <a:solidFill>
                  <a:srgbClr val="CC0924"/>
                </a:solidFill>
                <a:latin typeface="+mj-lt"/>
                <a:ea typeface="+mj-ea"/>
                <a:cs typeface="+mj-cs"/>
              </a:rPr>
              <a:t>Vorgehen</a:t>
            </a:r>
            <a:endParaRPr lang="de-DE" sz="3200" b="1" kern="0" dirty="0">
              <a:solidFill>
                <a:srgbClr val="CC09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Flyer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10 Themen in aller Kürze im Überblick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6 Seiten, quadratisch, pro Thema Vierzeiler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Der Flyer bietet einen kurzen Gesamtüberblick über unsere Schwerpunkte – für die Massenverteilung geeignet – wird in hoher Auflage produziert 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Jugendwahlprogramm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Insgesamt 22 Themen, u. a. Jugendpolitik, Arbeit und Soziales, Gleichstellung, Mietenpolitik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Broschüre, quadratisch, jede Doppelseite besteht aus 1 Bild, 1 Seite Text (insgesamt 2500 Z.)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Mehr Platz – mehr Inhalte - formuliert in jugendgerechter Sprache für alle stärker Interessierten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Druckportal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493293"/>
            <a:ext cx="8077200" cy="44844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Druckvorlagen zum Jugendwahlkampf werden online gestellt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Druckportal ist über Homepage verlinkt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Registrieren mit Namen, E-Mail und Passwort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Juso-Reiter auswählen und gewünschtes Rahmen-Material anklicken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Text und Foto einfügen, Namen eurer Juso-Gruppe hinzufügen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Per Klick zur Druckerei schicken oder speichern und mit Stick zum lokalen </a:t>
            </a:r>
            <a:r>
              <a:rPr lang="de-DE" dirty="0" err="1" smtClean="0"/>
              <a:t>Copy</a:t>
            </a:r>
            <a:r>
              <a:rPr lang="de-DE" dirty="0" smtClean="0"/>
              <a:t>-Shop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Verteilen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Gimmicks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Ziele: </a:t>
            </a:r>
          </a:p>
          <a:p>
            <a:r>
              <a:rPr lang="de-DE" dirty="0" smtClean="0"/>
              <a:t>Nutzbar für die Zielgruppe</a:t>
            </a:r>
          </a:p>
          <a:p>
            <a:r>
              <a:rPr lang="de-DE" dirty="0" smtClean="0"/>
              <a:t>Lustig – will ich haben! </a:t>
            </a:r>
          </a:p>
          <a:p>
            <a:r>
              <a:rPr lang="de-DE" dirty="0" smtClean="0"/>
              <a:t>Transportieren unsere Kernbotschaft </a:t>
            </a:r>
          </a:p>
          <a:p>
            <a:endParaRPr lang="de-DE" dirty="0" smtClean="0"/>
          </a:p>
          <a:p>
            <a:r>
              <a:rPr lang="de-DE" dirty="0" smtClean="0"/>
              <a:t>Beispiele: </a:t>
            </a:r>
          </a:p>
          <a:p>
            <a:pPr marL="457200" indent="-457200">
              <a:buAutoNum type="arabicPeriod"/>
            </a:pPr>
            <a:r>
              <a:rPr lang="de-DE" dirty="0" smtClean="0"/>
              <a:t>Ohrstöpsel – verteilbar vor Festivals </a:t>
            </a:r>
          </a:p>
          <a:p>
            <a:pPr marL="457200" indent="-457200">
              <a:buAutoNum type="arabicPeriod"/>
            </a:pPr>
            <a:r>
              <a:rPr lang="de-DE" dirty="0" smtClean="0"/>
              <a:t>Juso-</a:t>
            </a:r>
            <a:r>
              <a:rPr lang="de-DE" dirty="0" err="1" smtClean="0"/>
              <a:t>Atzenbrille</a:t>
            </a:r>
            <a:r>
              <a:rPr lang="de-DE" dirty="0" smtClean="0"/>
              <a:t> – lustiges Festival-Gimmick</a:t>
            </a:r>
          </a:p>
          <a:p>
            <a:r>
              <a:rPr lang="de-DE" dirty="0" smtClean="0"/>
              <a:t>3. 	Display-Cleaner – brauchen alle Smartphone-</a:t>
            </a:r>
            <a:r>
              <a:rPr lang="de-DE" dirty="0" err="1" smtClean="0"/>
              <a:t>NutzerInnen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6600" dirty="0" smtClean="0">
                <a:solidFill>
                  <a:srgbClr val="904672"/>
                </a:solidFill>
              </a:rPr>
              <a:t>Wie wir kommunizieren</a:t>
            </a:r>
            <a:endParaRPr lang="de-DE" sz="6600" dirty="0">
              <a:solidFill>
                <a:srgbClr val="90467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3998"/>
          </a:xfrm>
        </p:spPr>
        <p:txBody>
          <a:bodyPr/>
          <a:lstStyle/>
          <a:p>
            <a:r>
              <a:rPr lang="de-DE" dirty="0" err="1" smtClean="0"/>
              <a:t>Fight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overkill</a:t>
            </a:r>
            <a:r>
              <a:rPr lang="de-DE" dirty="0" smtClean="0"/>
              <a:t> </a:t>
            </a:r>
          </a:p>
        </p:txBody>
      </p:sp>
      <p:sp>
        <p:nvSpPr>
          <p:cNvPr id="819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128BE0-7A9F-4D4D-907F-856CED17BC5A}" type="datetime1">
              <a:rPr lang="de-DE" smtClean="0">
                <a:latin typeface="L Avenir Light"/>
                <a:ea typeface="ＭＳ Ｐゴシック" pitchFamily="34" charset="-128"/>
              </a:rPr>
              <a:pPr/>
              <a:t>07.04.2013</a:t>
            </a:fld>
            <a:endParaRPr lang="de-DE" smtClean="0">
              <a:latin typeface="L Avenir Light"/>
              <a:ea typeface="ＭＳ Ｐゴシック" pitchFamily="34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4D1021-1906-462D-8F95-6D46A71F778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wir tun: 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Campaigner</a:t>
            </a:r>
            <a:r>
              <a:rPr lang="de-DE" dirty="0" smtClean="0"/>
              <a:t>/LV/BZ: Regelmäßige Mails, Telefonschalten […]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Unterbezirksvorsitzende / WahlkampfleiterInnen: mindestens eine Info-Mail pro Monat und bei aktuellen Anlässen; Rückfragen 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Mitglieder: Newsletter; drei bis vier Massenmails geplant  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24725" cy="553998"/>
          </a:xfrm>
        </p:spPr>
        <p:txBody>
          <a:bodyPr/>
          <a:lstStyle/>
          <a:p>
            <a:r>
              <a:rPr lang="de-DE" dirty="0" smtClean="0"/>
              <a:t>Juso-</a:t>
            </a:r>
            <a:r>
              <a:rPr lang="de-DE" dirty="0" err="1" smtClean="0"/>
              <a:t>CampaignerInnen</a:t>
            </a:r>
            <a:r>
              <a:rPr lang="de-DE" dirty="0" smtClean="0"/>
              <a:t> 	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244475" y="1058863"/>
            <a:ext cx="8382000" cy="5341937"/>
          </a:xfrm>
        </p:spPr>
        <p:txBody>
          <a:bodyPr/>
          <a:lstStyle/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de-DE" dirty="0" smtClean="0">
              <a:solidFill>
                <a:srgbClr val="000000"/>
              </a:solidFill>
              <a:cs typeface="+mn-cs"/>
            </a:endParaRP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… entwickeln die Kampagne mit.</a:t>
            </a: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… Helfen mit, den Verband für den Wahlkampf fit zu machen</a:t>
            </a: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.… sind vor Ort AnsprechpartnerInnen für alle Fragen rund um den Wahlkampf.</a:t>
            </a: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… geben Infos/Anregungen/Kritik aus den LV/BZ an Bundeseben weiter</a:t>
            </a: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… sind Schnittstelle zwischen LV/BZ und Bundesebene</a:t>
            </a:r>
          </a:p>
          <a:p>
            <a:pPr>
              <a:spcBef>
                <a:spcPts val="488"/>
              </a:spcBef>
              <a:spcAft>
                <a:spcPts val="8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… sagen dem Bundesvorstand und -büro was vor Ort läuft … und was nicht läuft.</a:t>
            </a:r>
          </a:p>
          <a:p>
            <a:pPr marL="457200" indent="-457200">
              <a:defRPr/>
            </a:pPr>
            <a:endParaRPr lang="de-DE" dirty="0" smtClean="0"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>
              <a:defRPr/>
            </a:pPr>
            <a:endParaRPr lang="de-DE" b="0" dirty="0" smtClean="0"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C4190A-6C15-47D8-9AD8-A8289B7B3489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453313" cy="615950"/>
          </a:xfrm>
        </p:spPr>
        <p:txBody>
          <a:bodyPr/>
          <a:lstStyle/>
          <a:p>
            <a:r>
              <a:rPr lang="de-DE" smtClean="0"/>
              <a:t>Kommunikation im Wahlkampf</a:t>
            </a:r>
            <a:endParaRPr lang="de-DE" smtClean="0">
              <a:solidFill>
                <a:srgbClr val="FF0000"/>
              </a:solidFill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330200" y="1419225"/>
            <a:ext cx="8077200" cy="4995863"/>
          </a:xfrm>
        </p:spPr>
        <p:txBody>
          <a:bodyPr/>
          <a:lstStyle/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0" dirty="0" smtClean="0">
                <a:solidFill>
                  <a:srgbClr val="000000"/>
                </a:solidFill>
              </a:rPr>
              <a:t>Liste mit </a:t>
            </a:r>
            <a:r>
              <a:rPr lang="de-DE" dirty="0" smtClean="0">
                <a:solidFill>
                  <a:srgbClr val="000000"/>
                </a:solidFill>
              </a:rPr>
              <a:t>Wahlkampfverantwortlichen</a:t>
            </a:r>
            <a:r>
              <a:rPr lang="de-DE" b="0" dirty="0" smtClean="0">
                <a:solidFill>
                  <a:srgbClr val="000000"/>
                </a:solidFill>
              </a:rPr>
              <a:t> wird erstellt.</a:t>
            </a: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0" dirty="0" smtClean="0">
                <a:solidFill>
                  <a:srgbClr val="000000"/>
                </a:solidFill>
              </a:rPr>
              <a:t>Betreuung durch </a:t>
            </a:r>
            <a:r>
              <a:rPr lang="de-DE" dirty="0" err="1" smtClean="0">
                <a:solidFill>
                  <a:srgbClr val="000000"/>
                </a:solidFill>
              </a:rPr>
              <a:t>CampaignerInnen</a:t>
            </a:r>
            <a:endParaRPr lang="de-DE" dirty="0" smtClean="0">
              <a:solidFill>
                <a:srgbClr val="000000"/>
              </a:solidFill>
            </a:endParaRP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0" dirty="0" smtClean="0">
                <a:solidFill>
                  <a:srgbClr val="000000"/>
                </a:solidFill>
              </a:rPr>
              <a:t>Regelmäßige </a:t>
            </a:r>
            <a:r>
              <a:rPr lang="de-DE" dirty="0" smtClean="0">
                <a:solidFill>
                  <a:srgbClr val="000000"/>
                </a:solidFill>
              </a:rPr>
              <a:t>Newsletter</a:t>
            </a:r>
            <a:r>
              <a:rPr lang="de-DE" b="0" dirty="0" smtClean="0">
                <a:solidFill>
                  <a:srgbClr val="000000"/>
                </a:solidFill>
              </a:rPr>
              <a:t> von </a:t>
            </a:r>
            <a:r>
              <a:rPr lang="de-DE" b="0" dirty="0" err="1" smtClean="0">
                <a:solidFill>
                  <a:srgbClr val="000000"/>
                </a:solidFill>
              </a:rPr>
              <a:t>CampaignerInnen</a:t>
            </a:r>
            <a:r>
              <a:rPr lang="de-DE" b="0" dirty="0" smtClean="0">
                <a:solidFill>
                  <a:srgbClr val="000000"/>
                </a:solidFill>
              </a:rPr>
              <a:t> und Bundesvorstand</a:t>
            </a: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Wahlkampfhomepage</a:t>
            </a:r>
            <a:endParaRPr lang="de-DE" b="0" dirty="0" smtClean="0">
              <a:solidFill>
                <a:srgbClr val="000000"/>
              </a:solidFill>
            </a:endParaRP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0" dirty="0" smtClean="0">
                <a:solidFill>
                  <a:srgbClr val="000000"/>
                </a:solidFill>
              </a:rPr>
              <a:t>Team </a:t>
            </a:r>
            <a:r>
              <a:rPr lang="de-DE" dirty="0" smtClean="0">
                <a:solidFill>
                  <a:srgbClr val="000000"/>
                </a:solidFill>
              </a:rPr>
              <a:t>Online-</a:t>
            </a:r>
            <a:r>
              <a:rPr lang="de-DE" dirty="0" err="1" smtClean="0">
                <a:solidFill>
                  <a:srgbClr val="000000"/>
                </a:solidFill>
              </a:rPr>
              <a:t>ExpertInnen</a:t>
            </a:r>
            <a:endParaRPr lang="de-DE" dirty="0" smtClean="0">
              <a:solidFill>
                <a:srgbClr val="000000"/>
              </a:solidFill>
            </a:endParaRP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Wahlkampfhandbuch</a:t>
            </a:r>
            <a:endParaRPr lang="de-DE" b="0" dirty="0" smtClean="0">
              <a:solidFill>
                <a:srgbClr val="000000"/>
              </a:solidFill>
            </a:endParaRPr>
          </a:p>
          <a:p>
            <a:pPr marL="774700" indent="-665163">
              <a:spcBef>
                <a:spcPts val="488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err="1" smtClean="0">
                <a:solidFill>
                  <a:srgbClr val="000000"/>
                </a:solidFill>
              </a:rPr>
              <a:t>Argu</a:t>
            </a:r>
            <a:r>
              <a:rPr lang="de-DE" dirty="0" smtClean="0">
                <a:solidFill>
                  <a:srgbClr val="000000"/>
                </a:solidFill>
              </a:rPr>
              <a:t>-Cards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683BC-4B5C-4CE4-888E-95316834321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de-DE" sz="4400" smtClean="0">
              <a:solidFill>
                <a:srgbClr val="000000"/>
              </a:solidFill>
            </a:endParaRPr>
          </a:p>
          <a:p>
            <a:pPr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de-DE" sz="4400" smtClean="0">
              <a:solidFill>
                <a:srgbClr val="000000"/>
              </a:solidFill>
            </a:endParaRPr>
          </a:p>
          <a:p>
            <a:pPr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z="3600" smtClean="0">
                <a:solidFill>
                  <a:srgbClr val="000000"/>
                </a:solidFill>
              </a:rPr>
              <a:t>Vielen Dank!</a:t>
            </a:r>
          </a:p>
          <a:p>
            <a:pPr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z="3600" smtClean="0">
                <a:solidFill>
                  <a:srgbClr val="000000"/>
                </a:solidFill>
              </a:rPr>
              <a:t>Auf geht’s</a:t>
            </a:r>
            <a:endParaRPr lang="de-DE" sz="36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156542-B211-40AC-B111-86B6917F46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3" y="1757363"/>
            <a:ext cx="4738687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120650"/>
            <a:ext cx="7458075" cy="553998"/>
          </a:xfrm>
        </p:spPr>
        <p:txBody>
          <a:bodyPr/>
          <a:lstStyle/>
          <a:p>
            <a:r>
              <a:rPr lang="de-DE" dirty="0" smtClean="0"/>
              <a:t>Rückblick: Wahlwerkstätten	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533400" y="1423988"/>
            <a:ext cx="8077200" cy="4672012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>
              <a:defRPr/>
            </a:pPr>
            <a:endParaRPr lang="de-DE" b="0" dirty="0" smtClean="0"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83062C-D607-475B-9B5E-628772B97A0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71450" y="1119117"/>
            <a:ext cx="4673505" cy="510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indent="-215900" eaLnBrk="0" hangingPunct="0">
              <a:spcBef>
                <a:spcPts val="575"/>
              </a:spcBef>
              <a:spcAft>
                <a:spcPts val="1138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Ziel: 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Partizipation des Verbandes – LV/BZ –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CampaignerInnen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TeilnehmerInnen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215900" indent="-215900" eaLnBrk="0" hangingPunct="0">
              <a:spcBef>
                <a:spcPts val="575"/>
              </a:spcBef>
              <a:spcAft>
                <a:spcPts val="1138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 Wahlwerkstätten mit ca. 500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TeilnehmerInnen</a:t>
            </a:r>
            <a:endParaRPr lang="de-DE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15900" indent="-215900" eaLnBrk="0" hangingPunct="0">
              <a:spcBef>
                <a:spcPts val="575"/>
              </a:spcBef>
              <a:spcAft>
                <a:spcPts val="1138"/>
              </a:spcAft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Viele gute Hinweise zu Inhalten, Aktionen, Design, Materialien: Feedback wird in die weitere Planung der Kampagne eingebunden</a:t>
            </a: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de-DE" dirty="0">
              <a:latin typeface="Arial" charset="0"/>
            </a:endParaRPr>
          </a:p>
        </p:txBody>
      </p:sp>
      <p:pic>
        <p:nvPicPr>
          <p:cNvPr id="10" name="Grafik 9" descr="Bild_Wahlwerkstätten_Präsi_bearbei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212" y="2101755"/>
            <a:ext cx="4007185" cy="24932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macht die SPD?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88575"/>
            <a:ext cx="8405884" cy="462090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>Der Bundestagswahlkampf wird dezentral und mit viel direktem Bürgerkontakt:</a:t>
            </a:r>
          </a:p>
          <a:p>
            <a:pPr>
              <a:buFontTx/>
              <a:buChar char="-"/>
              <a:defRPr/>
            </a:pPr>
            <a:r>
              <a:rPr lang="de-DE" b="0" dirty="0" smtClean="0"/>
              <a:t>Bürgerkonvent</a:t>
            </a:r>
            <a:endParaRPr lang="de-DE" b="0" dirty="0" smtClean="0">
              <a:cs typeface="+mn-cs"/>
            </a:endParaRPr>
          </a:p>
          <a:p>
            <a:pPr>
              <a:buFontTx/>
              <a:buChar char="-"/>
              <a:defRPr/>
            </a:pPr>
            <a:r>
              <a:rPr lang="de-DE" b="0" dirty="0" smtClean="0">
                <a:cs typeface="+mn-cs"/>
              </a:rPr>
              <a:t>Tür-zu-Tür- Wahlkampf </a:t>
            </a:r>
          </a:p>
          <a:p>
            <a:pPr>
              <a:buFontTx/>
              <a:buChar char="-"/>
              <a:defRPr/>
            </a:pPr>
            <a:r>
              <a:rPr lang="de-DE" b="0" dirty="0" smtClean="0">
                <a:cs typeface="+mn-cs"/>
              </a:rPr>
              <a:t>Keine Großkundgebungen, </a:t>
            </a:r>
          </a:p>
          <a:p>
            <a:pPr>
              <a:defRPr/>
            </a:pPr>
            <a:r>
              <a:rPr lang="de-DE" b="0" dirty="0" smtClean="0">
                <a:cs typeface="+mn-cs"/>
              </a:rPr>
              <a:t>	sondern eher viele kleinere </a:t>
            </a:r>
          </a:p>
          <a:p>
            <a:pPr>
              <a:defRPr/>
            </a:pPr>
            <a:r>
              <a:rPr lang="de-DE" b="0" dirty="0" smtClean="0">
                <a:cs typeface="+mn-cs"/>
              </a:rPr>
              <a:t>	Termine in einer Region – Ländertage </a:t>
            </a:r>
          </a:p>
          <a:p>
            <a:pPr>
              <a:buFontTx/>
              <a:buChar char="-"/>
              <a:defRPr/>
            </a:pPr>
            <a:r>
              <a:rPr lang="de-DE" b="0" dirty="0" smtClean="0">
                <a:cs typeface="+mn-cs"/>
              </a:rPr>
              <a:t>Wohnzimmerwahlkampf</a:t>
            </a:r>
          </a:p>
          <a:p>
            <a:pPr>
              <a:buFontTx/>
              <a:buChar char="-"/>
              <a:defRPr/>
            </a:pPr>
            <a:r>
              <a:rPr lang="de-DE" b="0" dirty="0" smtClean="0">
                <a:cs typeface="+mn-cs"/>
              </a:rPr>
              <a:t>Dialogboxen</a:t>
            </a:r>
          </a:p>
          <a:p>
            <a:pPr marL="0" indent="0">
              <a:defRPr/>
            </a:pPr>
            <a:r>
              <a:rPr lang="de-DE" dirty="0" smtClean="0">
                <a:cs typeface="+mn-cs"/>
                <a:sym typeface="Wingdings" pitchFamily="2" charset="2"/>
              </a:rPr>
              <a:t> Wahlkampf „von unten“ </a:t>
            </a:r>
            <a:endParaRPr lang="de-DE" dirty="0"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6DB151-701B-4D44-ACBC-E2AC90B5B0A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853" y="1815154"/>
            <a:ext cx="260604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3998"/>
          </a:xfrm>
        </p:spPr>
        <p:txBody>
          <a:bodyPr/>
          <a:lstStyle/>
          <a:p>
            <a:r>
              <a:rPr lang="de-DE" dirty="0" smtClean="0"/>
              <a:t> Die Organisation 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3" y="1054100"/>
            <a:ext cx="8077200" cy="43434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/>
            </a:r>
            <a:br>
              <a:rPr lang="de-DE" dirty="0" smtClean="0">
                <a:cs typeface="+mn-cs"/>
              </a:rPr>
            </a:br>
            <a:endParaRPr lang="de-DE" dirty="0" smtClean="0"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 marL="457200" indent="-457200">
              <a:defRPr/>
            </a:pPr>
            <a:endParaRPr lang="de-DE" dirty="0"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de-DE" dirty="0">
              <a:cs typeface="+mn-cs"/>
            </a:endParaRPr>
          </a:p>
          <a:p>
            <a:pPr marL="0" indent="0" algn="r">
              <a:defRPr/>
            </a:pPr>
            <a:r>
              <a:rPr lang="de-DE" dirty="0" smtClean="0">
                <a:cs typeface="+mn-cs"/>
              </a:rPr>
              <a:t> </a:t>
            </a:r>
            <a:endParaRPr lang="de-DE" dirty="0"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736DE-49C4-4F69-9225-47EE8F6142A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10" name="Diagramm 9"/>
          <p:cNvGraphicFramePr/>
          <p:nvPr/>
        </p:nvGraphicFramePr>
        <p:xfrm>
          <a:off x="225632" y="1078172"/>
          <a:ext cx="8645413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Fahrplan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Grafik 4" descr="zeitstra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3773" y="1851873"/>
            <a:ext cx="9144000" cy="3509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315200" cy="554038"/>
          </a:xfrm>
        </p:spPr>
        <p:txBody>
          <a:bodyPr/>
          <a:lstStyle/>
          <a:p>
            <a:r>
              <a:rPr lang="de-DE" dirty="0" smtClean="0"/>
              <a:t>Workers Youth Festival 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3" y="1390650"/>
            <a:ext cx="8077200" cy="4619625"/>
          </a:xfrm>
        </p:spPr>
        <p:txBody>
          <a:bodyPr/>
          <a:lstStyle/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9. – 12. Mai in Dortmund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DIE zentrale Juso-Veranstaltung 2013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Wir wollen mindestens 1500 Jusos in Dortmund</a:t>
            </a:r>
          </a:p>
          <a:p>
            <a:pPr marL="774700" indent="-665163"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mtClean="0">
                <a:solidFill>
                  <a:srgbClr val="000000"/>
                </a:solidFill>
                <a:cs typeface="+mn-cs"/>
              </a:rPr>
              <a:t>	Das </a:t>
            </a:r>
            <a:r>
              <a:rPr lang="de-DE" dirty="0" smtClean="0">
                <a:solidFill>
                  <a:srgbClr val="000000"/>
                </a:solidFill>
                <a:cs typeface="+mn-cs"/>
              </a:rPr>
              <a:t>bedeutet: </a:t>
            </a:r>
            <a:r>
              <a:rPr lang="de-DE" dirty="0" smtClean="0">
                <a:solidFill>
                  <a:srgbClr val="CC0924"/>
                </a:solidFill>
                <a:cs typeface="+mn-cs"/>
              </a:rPr>
              <a:t>5fache </a:t>
            </a:r>
            <a:r>
              <a:rPr lang="de-DE" dirty="0" err="1" smtClean="0">
                <a:solidFill>
                  <a:srgbClr val="CC0924"/>
                </a:solidFill>
                <a:cs typeface="+mn-cs"/>
              </a:rPr>
              <a:t>BuKo</a:t>
            </a:r>
            <a:r>
              <a:rPr lang="de-DE" dirty="0" smtClean="0">
                <a:solidFill>
                  <a:srgbClr val="CC0924"/>
                </a:solidFill>
                <a:cs typeface="+mn-cs"/>
              </a:rPr>
              <a:t>-Delegation pro Bezirk  und Landesverband! 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Schluss-Mobilisierung läuft. Letzter Anmeldeschluss: 15. April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Tagesgäste: 12 Euro. </a:t>
            </a:r>
          </a:p>
          <a:p>
            <a:pPr marL="774700" indent="-665163">
              <a:spcBef>
                <a:spcPts val="48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Fragen? </a:t>
            </a:r>
            <a:r>
              <a:rPr lang="de-DE" dirty="0" smtClean="0">
                <a:solidFill>
                  <a:srgbClr val="000000"/>
                </a:solidFill>
                <a:cs typeface="+mn-cs"/>
                <a:hlinkClick r:id="rId2"/>
              </a:rPr>
              <a:t>Judith.klose@spd.de</a:t>
            </a:r>
            <a:r>
              <a:rPr lang="de-DE" dirty="0" smtClean="0">
                <a:solidFill>
                  <a:srgbClr val="000000"/>
                </a:solidFill>
                <a:cs typeface="+mn-cs"/>
              </a:rPr>
              <a:t> </a:t>
            </a:r>
            <a:endParaRPr lang="de-DE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72E28-06A1-4576-A839-793DCD443EF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015663"/>
          </a:xfrm>
        </p:spPr>
        <p:txBody>
          <a:bodyPr/>
          <a:lstStyle/>
          <a:p>
            <a:r>
              <a:rPr lang="de-DE" dirty="0" smtClean="0"/>
              <a:t>Workers Youth Festival – Programm	</a:t>
            </a:r>
            <a:endParaRPr lang="de-DE" dirty="0" smtClean="0">
              <a:solidFill>
                <a:srgbClr val="FF0000"/>
              </a:solidFill>
            </a:endParaRPr>
          </a:p>
        </p:txBody>
      </p:sp>
      <p:pic>
        <p:nvPicPr>
          <p:cNvPr id="7" name="Inhaltsplatzhalter 6" descr="Programm_WYF_Bi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837" y="1794924"/>
            <a:ext cx="8139296" cy="4344006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72E28-06A1-4576-A839-793DCD443EF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Bus-Tour 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465997"/>
            <a:ext cx="8160224" cy="12161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Tour durch ganz Deutschland – Aktionsmodule on </a:t>
            </a:r>
            <a:r>
              <a:rPr lang="de-DE" dirty="0" err="1" smtClean="0"/>
              <a:t>board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Stationen: 1 – 2 Tage angedockt an regionale Aktionen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Im Fokus: Festivals, Volksfeste, da wo Action ist…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Bewerbung bis spätestens 15. Mai: Mail an </a:t>
            </a:r>
            <a:r>
              <a:rPr lang="de-DE" dirty="0" smtClean="0">
                <a:hlinkClick r:id="rId2"/>
              </a:rPr>
              <a:t>gitta.lauster@spd.de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D6919-EBC4-4106-9E5C-4A668831144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Grafik 5" descr="Wahlkampfbus_beschni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4" y="2197291"/>
            <a:ext cx="3093244" cy="22359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CC0924"/>
      </a:dk2>
      <a:lt2>
        <a:srgbClr val="808080"/>
      </a:lt2>
      <a:accent1>
        <a:srgbClr val="A7A890"/>
      </a:accent1>
      <a:accent2>
        <a:srgbClr val="CC0924"/>
      </a:accent2>
      <a:accent3>
        <a:srgbClr val="FFFFFF"/>
      </a:accent3>
      <a:accent4>
        <a:srgbClr val="000000"/>
      </a:accent4>
      <a:accent5>
        <a:srgbClr val="D0D1C6"/>
      </a:accent5>
      <a:accent6>
        <a:srgbClr val="B90720"/>
      </a:accent6>
      <a:hlink>
        <a:srgbClr val="CC006B"/>
      </a:hlink>
      <a:folHlink>
        <a:srgbClr val="CC006B"/>
      </a:folHlink>
    </a:clrScheme>
    <a:fontScheme name="Leere Präsentation">
      <a:majorFont>
        <a:latin typeface="M Avenir Medium"/>
        <a:ea typeface="ＭＳ Ｐゴシック"/>
        <a:cs typeface=""/>
      </a:majorFont>
      <a:minorFont>
        <a:latin typeface="M Avenir Medium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Bildschirmpräsentation (4:3)</PresentationFormat>
  <Paragraphs>188</Paragraphs>
  <Slides>28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  <vt:variant>
        <vt:lpstr>Zielgruppenorientierte Präsentationen</vt:lpstr>
      </vt:variant>
      <vt:variant>
        <vt:i4>1</vt:i4>
      </vt:variant>
    </vt:vector>
  </HeadingPairs>
  <TitlesOfParts>
    <vt:vector size="31" baseType="lpstr">
      <vt:lpstr>Leere Präsentation</vt:lpstr>
      <vt:lpstr>Adobe Acrobat Document</vt:lpstr>
      <vt:lpstr>Jusos  im Wahlkampf</vt:lpstr>
      <vt:lpstr>Folie 2</vt:lpstr>
      <vt:lpstr>Rückblick: Wahlwerkstätten </vt:lpstr>
      <vt:lpstr>Was macht die SPD? </vt:lpstr>
      <vt:lpstr> Die Organisation </vt:lpstr>
      <vt:lpstr>Der Fahrplan </vt:lpstr>
      <vt:lpstr>Workers Youth Festival </vt:lpstr>
      <vt:lpstr>Workers Youth Festival – Programm </vt:lpstr>
      <vt:lpstr>Die Bus-Tour  </vt:lpstr>
      <vt:lpstr>Aktionspakete </vt:lpstr>
      <vt:lpstr>Die SPD feiert Geburtstag </vt:lpstr>
      <vt:lpstr>Die letzten werden die ersten sein – die letzten 7 Tage   </vt:lpstr>
      <vt:lpstr>Folie 13</vt:lpstr>
      <vt:lpstr>Online-Strategie </vt:lpstr>
      <vt:lpstr>Online-ExpertInnen – Das Team </vt:lpstr>
      <vt:lpstr>Materialien</vt:lpstr>
      <vt:lpstr>Motive </vt:lpstr>
      <vt:lpstr>Motive  </vt:lpstr>
      <vt:lpstr>Motive </vt:lpstr>
      <vt:lpstr>Der Flyer </vt:lpstr>
      <vt:lpstr>Jugendwahlprogramm </vt:lpstr>
      <vt:lpstr>Druckportal </vt:lpstr>
      <vt:lpstr>Gimmicks </vt:lpstr>
      <vt:lpstr>Folie 24</vt:lpstr>
      <vt:lpstr>Fight the information overkill </vt:lpstr>
      <vt:lpstr>Juso-CampaignerInnen  </vt:lpstr>
      <vt:lpstr>Kommunikation im Wahlkampf</vt:lpstr>
      <vt:lpstr>Folie 28</vt:lpstr>
      <vt:lpstr>Präsi_Workshop</vt:lpstr>
    </vt:vector>
  </TitlesOfParts>
  <Company>no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 name</dc:creator>
  <cp:lastModifiedBy>BoeningJ</cp:lastModifiedBy>
  <cp:revision>319</cp:revision>
  <dcterms:created xsi:type="dcterms:W3CDTF">2008-10-07T10:17:49Z</dcterms:created>
  <dcterms:modified xsi:type="dcterms:W3CDTF">2013-04-07T08:04:19Z</dcterms:modified>
</cp:coreProperties>
</file>